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6" r:id="rId2"/>
    <p:sldId id="258" r:id="rId3"/>
    <p:sldId id="260" r:id="rId4"/>
    <p:sldId id="257" r:id="rId5"/>
    <p:sldId id="259" r:id="rId6"/>
    <p:sldId id="262" r:id="rId7"/>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83DEF4-2252-49CF-97BD-0B9B5788F265}" v="3" dt="2020-11-10T19:03:06.613"/>
    <p1510:client id="{ADAED7D2-01C6-4C01-BF7C-440AEB179F81}" v="2" dt="2020-11-11T09:34:18.3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autoAdjust="0"/>
    <p:restoredTop sz="50742" autoAdjust="0"/>
  </p:normalViewPr>
  <p:slideViewPr>
    <p:cSldViewPr snapToGrid="0" showGuides="1">
      <p:cViewPr varScale="1">
        <p:scale>
          <a:sx n="146" d="100"/>
          <a:sy n="146" d="100"/>
        </p:scale>
        <p:origin x="588" y="108"/>
      </p:cViewPr>
      <p:guideLst>
        <p:guide orient="horz" pos="2160"/>
        <p:guide pos="2880"/>
        <p:guide orient="horz" pos="16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Lawrence" userId="9de04351-ada4-498f-b636-7f7a6fe0e6dd" providerId="ADAL" clId="{A383DEF4-2252-49CF-97BD-0B9B5788F265}"/>
    <pc:docChg chg="custSel delSld modSld">
      <pc:chgData name="Anna Lawrence" userId="9de04351-ada4-498f-b636-7f7a6fe0e6dd" providerId="ADAL" clId="{A383DEF4-2252-49CF-97BD-0B9B5788F265}" dt="2020-11-10T19:05:28.698" v="716" actId="20577"/>
      <pc:docMkLst>
        <pc:docMk/>
      </pc:docMkLst>
      <pc:sldChg chg="modSp mod">
        <pc:chgData name="Anna Lawrence" userId="9de04351-ada4-498f-b636-7f7a6fe0e6dd" providerId="ADAL" clId="{A383DEF4-2252-49CF-97BD-0B9B5788F265}" dt="2020-11-10T18:59:15.017" v="534" actId="20577"/>
        <pc:sldMkLst>
          <pc:docMk/>
          <pc:sldMk cId="3082149924" sldId="256"/>
        </pc:sldMkLst>
        <pc:spChg chg="mod">
          <ac:chgData name="Anna Lawrence" userId="9de04351-ada4-498f-b636-7f7a6fe0e6dd" providerId="ADAL" clId="{A383DEF4-2252-49CF-97BD-0B9B5788F265}" dt="2020-11-10T18:59:15.017" v="534" actId="20577"/>
          <ac:spMkLst>
            <pc:docMk/>
            <pc:sldMk cId="3082149924" sldId="256"/>
            <ac:spMk id="5" creationId="{00000000-0000-0000-0000-000000000000}"/>
          </ac:spMkLst>
        </pc:spChg>
      </pc:sldChg>
      <pc:sldChg chg="modSp mod">
        <pc:chgData name="Anna Lawrence" userId="9de04351-ada4-498f-b636-7f7a6fe0e6dd" providerId="ADAL" clId="{A383DEF4-2252-49CF-97BD-0B9B5788F265}" dt="2020-11-10T14:41:19.351" v="524" actId="27636"/>
        <pc:sldMkLst>
          <pc:docMk/>
          <pc:sldMk cId="143062181" sldId="257"/>
        </pc:sldMkLst>
        <pc:spChg chg="mod">
          <ac:chgData name="Anna Lawrence" userId="9de04351-ada4-498f-b636-7f7a6fe0e6dd" providerId="ADAL" clId="{A383DEF4-2252-49CF-97BD-0B9B5788F265}" dt="2020-11-10T14:41:19.351" v="524" actId="27636"/>
          <ac:spMkLst>
            <pc:docMk/>
            <pc:sldMk cId="143062181" sldId="257"/>
            <ac:spMk id="2" creationId="{00000000-0000-0000-0000-000000000000}"/>
          </ac:spMkLst>
        </pc:spChg>
      </pc:sldChg>
      <pc:sldChg chg="modSp mod">
        <pc:chgData name="Anna Lawrence" userId="9de04351-ada4-498f-b636-7f7a6fe0e6dd" providerId="ADAL" clId="{A383DEF4-2252-49CF-97BD-0B9B5788F265}" dt="2020-11-10T19:01:50.025" v="589" actId="20577"/>
        <pc:sldMkLst>
          <pc:docMk/>
          <pc:sldMk cId="114153743" sldId="260"/>
        </pc:sldMkLst>
        <pc:spChg chg="mod">
          <ac:chgData name="Anna Lawrence" userId="9de04351-ada4-498f-b636-7f7a6fe0e6dd" providerId="ADAL" clId="{A383DEF4-2252-49CF-97BD-0B9B5788F265}" dt="2020-11-10T19:01:50.025" v="589" actId="20577"/>
          <ac:spMkLst>
            <pc:docMk/>
            <pc:sldMk cId="114153743" sldId="260"/>
            <ac:spMk id="2" creationId="{FDD6C189-C0BF-9D45-952B-D2A4DE4D49C2}"/>
          </ac:spMkLst>
        </pc:spChg>
      </pc:sldChg>
      <pc:sldChg chg="del">
        <pc:chgData name="Anna Lawrence" userId="9de04351-ada4-498f-b636-7f7a6fe0e6dd" providerId="ADAL" clId="{A383DEF4-2252-49CF-97BD-0B9B5788F265}" dt="2020-11-10T14:00:46.548" v="130" actId="2696"/>
        <pc:sldMkLst>
          <pc:docMk/>
          <pc:sldMk cId="2889975061" sldId="261"/>
        </pc:sldMkLst>
      </pc:sldChg>
      <pc:sldChg chg="modSp mod">
        <pc:chgData name="Anna Lawrence" userId="9de04351-ada4-498f-b636-7f7a6fe0e6dd" providerId="ADAL" clId="{A383DEF4-2252-49CF-97BD-0B9B5788F265}" dt="2020-11-10T19:05:28.698" v="716" actId="20577"/>
        <pc:sldMkLst>
          <pc:docMk/>
          <pc:sldMk cId="3950145761" sldId="262"/>
        </pc:sldMkLst>
        <pc:spChg chg="mod">
          <ac:chgData name="Anna Lawrence" userId="9de04351-ada4-498f-b636-7f7a6fe0e6dd" providerId="ADAL" clId="{A383DEF4-2252-49CF-97BD-0B9B5788F265}" dt="2020-11-10T19:05:28.698" v="716" actId="20577"/>
          <ac:spMkLst>
            <pc:docMk/>
            <pc:sldMk cId="3950145761" sldId="262"/>
            <ac:spMk id="2" creationId="{59DD25F8-D3E6-4852-AD0E-5EDB15A97FB5}"/>
          </ac:spMkLst>
        </pc:spChg>
      </pc:sldChg>
    </pc:docChg>
  </pc:docChgLst>
  <pc:docChgLst>
    <pc:chgData name="Anna Lawrence" userId="9de04351-ada4-498f-b636-7f7a6fe0e6dd" providerId="ADAL" clId="{ADAED7D2-01C6-4C01-BF7C-440AEB179F81}"/>
    <pc:docChg chg="custSel modSld">
      <pc:chgData name="Anna Lawrence" userId="9de04351-ada4-498f-b636-7f7a6fe0e6dd" providerId="ADAL" clId="{ADAED7D2-01C6-4C01-BF7C-440AEB179F81}" dt="2020-11-11T13:12:16.558" v="585" actId="27636"/>
      <pc:docMkLst>
        <pc:docMk/>
      </pc:docMkLst>
      <pc:sldChg chg="modSp mod modNotesTx">
        <pc:chgData name="Anna Lawrence" userId="9de04351-ada4-498f-b636-7f7a6fe0e6dd" providerId="ADAL" clId="{ADAED7D2-01C6-4C01-BF7C-440AEB179F81}" dt="2020-11-11T09:30:54.480" v="370" actId="115"/>
        <pc:sldMkLst>
          <pc:docMk/>
          <pc:sldMk cId="3082149924" sldId="256"/>
        </pc:sldMkLst>
        <pc:spChg chg="mod">
          <ac:chgData name="Anna Lawrence" userId="9de04351-ada4-498f-b636-7f7a6fe0e6dd" providerId="ADAL" clId="{ADAED7D2-01C6-4C01-BF7C-440AEB179F81}" dt="2020-11-11T09:24:39.798" v="29" actId="20577"/>
          <ac:spMkLst>
            <pc:docMk/>
            <pc:sldMk cId="3082149924" sldId="256"/>
            <ac:spMk id="4" creationId="{00000000-0000-0000-0000-000000000000}"/>
          </ac:spMkLst>
        </pc:spChg>
        <pc:spChg chg="mod">
          <ac:chgData name="Anna Lawrence" userId="9de04351-ada4-498f-b636-7f7a6fe0e6dd" providerId="ADAL" clId="{ADAED7D2-01C6-4C01-BF7C-440AEB179F81}" dt="2020-11-11T09:24:45.809" v="38" actId="20577"/>
          <ac:spMkLst>
            <pc:docMk/>
            <pc:sldMk cId="3082149924" sldId="256"/>
            <ac:spMk id="5" creationId="{00000000-0000-0000-0000-000000000000}"/>
          </ac:spMkLst>
        </pc:spChg>
      </pc:sldChg>
      <pc:sldChg chg="modSp mod">
        <pc:chgData name="Anna Lawrence" userId="9de04351-ada4-498f-b636-7f7a6fe0e6dd" providerId="ADAL" clId="{ADAED7D2-01C6-4C01-BF7C-440AEB179F81}" dt="2020-11-11T11:07:46.665" v="506" actId="20577"/>
        <pc:sldMkLst>
          <pc:docMk/>
          <pc:sldMk cId="143062181" sldId="257"/>
        </pc:sldMkLst>
        <pc:spChg chg="mod">
          <ac:chgData name="Anna Lawrence" userId="9de04351-ada4-498f-b636-7f7a6fe0e6dd" providerId="ADAL" clId="{ADAED7D2-01C6-4C01-BF7C-440AEB179F81}" dt="2020-11-11T11:07:46.665" v="506" actId="20577"/>
          <ac:spMkLst>
            <pc:docMk/>
            <pc:sldMk cId="143062181" sldId="257"/>
            <ac:spMk id="2" creationId="{00000000-0000-0000-0000-000000000000}"/>
          </ac:spMkLst>
        </pc:spChg>
        <pc:spChg chg="mod">
          <ac:chgData name="Anna Lawrence" userId="9de04351-ada4-498f-b636-7f7a6fe0e6dd" providerId="ADAL" clId="{ADAED7D2-01C6-4C01-BF7C-440AEB179F81}" dt="2020-11-11T09:27:58.636" v="250" actId="27636"/>
          <ac:spMkLst>
            <pc:docMk/>
            <pc:sldMk cId="143062181" sldId="257"/>
            <ac:spMk id="3" creationId="{00000000-0000-0000-0000-000000000000}"/>
          </ac:spMkLst>
        </pc:spChg>
      </pc:sldChg>
      <pc:sldChg chg="modSp mod">
        <pc:chgData name="Anna Lawrence" userId="9de04351-ada4-498f-b636-7f7a6fe0e6dd" providerId="ADAL" clId="{ADAED7D2-01C6-4C01-BF7C-440AEB179F81}" dt="2020-11-11T11:07:37.739" v="500" actId="20577"/>
        <pc:sldMkLst>
          <pc:docMk/>
          <pc:sldMk cId="632341028" sldId="258"/>
        </pc:sldMkLst>
        <pc:spChg chg="mod">
          <ac:chgData name="Anna Lawrence" userId="9de04351-ada4-498f-b636-7f7a6fe0e6dd" providerId="ADAL" clId="{ADAED7D2-01C6-4C01-BF7C-440AEB179F81}" dt="2020-11-11T11:07:37.739" v="500" actId="20577"/>
          <ac:spMkLst>
            <pc:docMk/>
            <pc:sldMk cId="632341028" sldId="258"/>
            <ac:spMk id="2" creationId="{8DD4CA6C-7278-8048-A794-29540E5C8E24}"/>
          </ac:spMkLst>
        </pc:spChg>
      </pc:sldChg>
      <pc:sldChg chg="modSp mod">
        <pc:chgData name="Anna Lawrence" userId="9de04351-ada4-498f-b636-7f7a6fe0e6dd" providerId="ADAL" clId="{ADAED7D2-01C6-4C01-BF7C-440AEB179F81}" dt="2020-11-11T13:12:16.558" v="585" actId="27636"/>
        <pc:sldMkLst>
          <pc:docMk/>
          <pc:sldMk cId="2817112141" sldId="259"/>
        </pc:sldMkLst>
        <pc:spChg chg="mod">
          <ac:chgData name="Anna Lawrence" userId="9de04351-ada4-498f-b636-7f7a6fe0e6dd" providerId="ADAL" clId="{ADAED7D2-01C6-4C01-BF7C-440AEB179F81}" dt="2020-11-11T13:12:16.558" v="585" actId="27636"/>
          <ac:spMkLst>
            <pc:docMk/>
            <pc:sldMk cId="2817112141" sldId="259"/>
            <ac:spMk id="2" creationId="{712FE839-92F2-D947-A959-BAA5ABA106D4}"/>
          </ac:spMkLst>
        </pc:spChg>
      </pc:sldChg>
      <pc:sldChg chg="modSp mod">
        <pc:chgData name="Anna Lawrence" userId="9de04351-ada4-498f-b636-7f7a6fe0e6dd" providerId="ADAL" clId="{ADAED7D2-01C6-4C01-BF7C-440AEB179F81}" dt="2020-11-11T11:07:42.522" v="503" actId="20577"/>
        <pc:sldMkLst>
          <pc:docMk/>
          <pc:sldMk cId="114153743" sldId="260"/>
        </pc:sldMkLst>
        <pc:spChg chg="mod">
          <ac:chgData name="Anna Lawrence" userId="9de04351-ada4-498f-b636-7f7a6fe0e6dd" providerId="ADAL" clId="{ADAED7D2-01C6-4C01-BF7C-440AEB179F81}" dt="2020-11-11T11:07:42.522" v="503" actId="20577"/>
          <ac:spMkLst>
            <pc:docMk/>
            <pc:sldMk cId="114153743" sldId="260"/>
            <ac:spMk id="2" creationId="{FDD6C189-C0BF-9D45-952B-D2A4DE4D49C2}"/>
          </ac:spMkLst>
        </pc:spChg>
      </pc:sldChg>
      <pc:sldChg chg="modSp mod">
        <pc:chgData name="Anna Lawrence" userId="9de04351-ada4-498f-b636-7f7a6fe0e6dd" providerId="ADAL" clId="{ADAED7D2-01C6-4C01-BF7C-440AEB179F81}" dt="2020-11-11T11:07:57.822" v="512" actId="20577"/>
        <pc:sldMkLst>
          <pc:docMk/>
          <pc:sldMk cId="3950145761" sldId="262"/>
        </pc:sldMkLst>
        <pc:spChg chg="mod">
          <ac:chgData name="Anna Lawrence" userId="9de04351-ada4-498f-b636-7f7a6fe0e6dd" providerId="ADAL" clId="{ADAED7D2-01C6-4C01-BF7C-440AEB179F81}" dt="2020-11-11T11:07:57.822" v="512" actId="20577"/>
          <ac:spMkLst>
            <pc:docMk/>
            <pc:sldMk cId="3950145761" sldId="262"/>
            <ac:spMk id="2" creationId="{59DD25F8-D3E6-4852-AD0E-5EDB15A97FB5}"/>
          </ac:spMkLst>
        </pc:spChg>
        <pc:spChg chg="mod">
          <ac:chgData name="Anna Lawrence" userId="9de04351-ada4-498f-b636-7f7a6fe0e6dd" providerId="ADAL" clId="{ADAED7D2-01C6-4C01-BF7C-440AEB179F81}" dt="2020-11-11T09:36:28.537" v="497" actId="20577"/>
          <ac:spMkLst>
            <pc:docMk/>
            <pc:sldMk cId="3950145761" sldId="262"/>
            <ac:spMk id="3" creationId="{6156D244-8563-4CEB-BA27-3BBD3A69FB3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FF9B9-E8D2-43E2-9521-2D70661066E6}" type="datetimeFigureOut">
              <a:rPr lang="sv-SE" smtClean="0"/>
              <a:t>2020-11-11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4B9E3B-7A9C-415C-9780-0BCC5238195D}" type="slidenum">
              <a:rPr lang="sv-SE" smtClean="0"/>
              <a:t>‹#›</a:t>
            </a:fld>
            <a:endParaRPr lang="sv-SE"/>
          </a:p>
        </p:txBody>
      </p:sp>
    </p:spTree>
    <p:extLst>
      <p:ext uri="{BB962C8B-B14F-4D97-AF65-F5344CB8AC3E}">
        <p14:creationId xmlns:p14="http://schemas.microsoft.com/office/powerpoint/2010/main" val="1608026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umu.se/student/forandringar-pa-grund-av-covid-19/skarpta-tillfalliga-atgarder"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lgn="l" rtl="0">
              <a:buNone/>
            </a:pPr>
            <a:r>
              <a:rPr lang="en-gb" b="0" i="0" u="none" baseline="0" dirty="0"/>
              <a:t>The Public Health Agency of Sweden introduced stricter local guidelines to </a:t>
            </a:r>
            <a:r>
              <a:rPr lang="en-gb" b="0" i="0" u="none" baseline="0" dirty="0" err="1"/>
              <a:t>Västerbotten</a:t>
            </a:r>
            <a:r>
              <a:rPr lang="en-gb" b="0" i="0" u="none" baseline="0" dirty="0"/>
              <a:t> County on 10 November due to the increase in infection of COVID-19 as of late. These stricter local guidelines are aimed at reducing physical contact between people and are valid until 8 December 2020. However, depending on the development, the decision may be extended.</a:t>
            </a:r>
          </a:p>
          <a:p>
            <a:pPr marL="0" indent="0" algn="l" rtl="0">
              <a:buNone/>
            </a:pPr>
            <a:endParaRPr lang="en-gb" dirty="0"/>
          </a:p>
          <a:p>
            <a:pPr marL="0" indent="0" algn="l" rtl="0">
              <a:buNone/>
            </a:pPr>
            <a:r>
              <a:rPr lang="en-gb" b="0" i="0" u="none" baseline="0" dirty="0"/>
              <a:t>Find out more about the local guidelines on the Public Health Agency of Sweden https://www.folkhalsomyndigheten.se/smittskydd-beredskap/utbrott/aktuella-utbrott/covid-19/lokala-allmanna-rad/</a:t>
            </a:r>
          </a:p>
          <a:p>
            <a:pPr marL="0" indent="0" algn="l" rtl="0">
              <a:buNone/>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u="none" baseline="0" dirty="0"/>
              <a:t>The Vice-Chancellor decided on 11 November 2020 to apply stricter measures also to Umeå University for the duration of the regional restrictions. More measures may become necessary and changes to the measures presented in this document may take place. This document presents what measures apply to students. The document will not be updated, instead please follow the development on umu.se/</a:t>
            </a:r>
            <a:r>
              <a:rPr lang="en-gb" b="0" i="0" u="none" baseline="0" dirty="0" err="1"/>
              <a:t>en</a:t>
            </a:r>
            <a:r>
              <a:rPr lang="en-gb" b="0" i="0" u="none" baseline="0" dirty="0"/>
              <a:t>/student/changes-due-to-covid-19/ and umu.se/</a:t>
            </a:r>
            <a:r>
              <a:rPr lang="en-gb" b="0" i="0" u="none" baseline="0" dirty="0" err="1"/>
              <a:t>en</a:t>
            </a:r>
            <a:r>
              <a:rPr lang="en-gb" b="0" i="0" u="none" baseline="0" dirty="0"/>
              <a:t>/covid-19.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u="non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u="none" baseline="0" dirty="0"/>
              <a:t>This information will be kept updated on: </a:t>
            </a:r>
            <a:r>
              <a:rPr lang="sv-SE" sz="1200" u="sng" kern="1200" dirty="0">
                <a:solidFill>
                  <a:schemeClr val="tx1"/>
                </a:solidFill>
                <a:effectLst/>
                <a:latin typeface="+mn-lt"/>
                <a:ea typeface="+mn-ea"/>
                <a:cs typeface="+mn-cs"/>
                <a:hlinkClick r:id="rId3"/>
              </a:rPr>
              <a:t>https://www.umu.se/student/forandringar-pa-grund-av-covid-19/skarpta-tillfalliga-atgarder</a:t>
            </a:r>
            <a:r>
              <a:rPr lang="sv-SE" sz="1200" u="sng" kern="1200" dirty="0">
                <a:solidFill>
                  <a:schemeClr val="tx1"/>
                </a:solidFill>
                <a:effectLst/>
                <a:latin typeface="+mn-lt"/>
                <a:ea typeface="+mn-ea"/>
                <a:cs typeface="+mn-cs"/>
              </a:rPr>
              <a:t> </a:t>
            </a:r>
            <a:r>
              <a:rPr lang="sv-SE" sz="1200" u="none" kern="1200" dirty="0">
                <a:solidFill>
                  <a:schemeClr val="tx1"/>
                </a:solidFill>
                <a:effectLst/>
                <a:latin typeface="+mn-lt"/>
                <a:ea typeface="+mn-ea"/>
                <a:cs typeface="+mn-cs"/>
              </a:rPr>
              <a:t>(and the </a:t>
            </a:r>
            <a:r>
              <a:rPr lang="sv-SE" sz="1200" u="none" kern="1200" dirty="0" err="1">
                <a:solidFill>
                  <a:schemeClr val="tx1"/>
                </a:solidFill>
                <a:effectLst/>
                <a:latin typeface="+mn-lt"/>
                <a:ea typeface="+mn-ea"/>
                <a:cs typeface="+mn-cs"/>
              </a:rPr>
              <a:t>equivalent</a:t>
            </a:r>
            <a:r>
              <a:rPr lang="sv-SE" sz="1200" u="none" kern="1200" dirty="0">
                <a:solidFill>
                  <a:schemeClr val="tx1"/>
                </a:solidFill>
                <a:effectLst/>
                <a:latin typeface="+mn-lt"/>
                <a:ea typeface="+mn-ea"/>
                <a:cs typeface="+mn-cs"/>
              </a:rPr>
              <a:t> English page)</a:t>
            </a:r>
            <a:endParaRPr lang="en-gb" b="0" i="0" u="none" baseline="0" dirty="0"/>
          </a:p>
          <a:p>
            <a:pPr marL="0" indent="0" algn="l" rtl="0">
              <a:buNone/>
            </a:pPr>
            <a:endParaRPr lang="en-gb" dirty="0"/>
          </a:p>
          <a:p>
            <a:endParaRPr lang="en-gb" dirty="0"/>
          </a:p>
        </p:txBody>
      </p:sp>
      <p:sp>
        <p:nvSpPr>
          <p:cNvPr id="4" name="Platshållare för bildnummer 3"/>
          <p:cNvSpPr>
            <a:spLocks noGrp="1"/>
          </p:cNvSpPr>
          <p:nvPr>
            <p:ph type="sldNum" sz="quarter" idx="5"/>
          </p:nvPr>
        </p:nvSpPr>
        <p:spPr/>
        <p:txBody>
          <a:bodyPr/>
          <a:lstStyle/>
          <a:p>
            <a:pPr algn="l" rtl="0"/>
            <a:fld id="{864B9E3B-7A9C-415C-9780-0BCC5238195D}" type="slidenum">
              <a:rPr/>
              <a:t>1</a:t>
            </a:fld>
            <a:endParaRPr lang="en-gb"/>
          </a:p>
        </p:txBody>
      </p:sp>
    </p:spTree>
    <p:extLst>
      <p:ext uri="{BB962C8B-B14F-4D97-AF65-F5344CB8AC3E}">
        <p14:creationId xmlns:p14="http://schemas.microsoft.com/office/powerpoint/2010/main" val="2288845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dirty="0"/>
          </a:p>
        </p:txBody>
      </p:sp>
      <p:sp>
        <p:nvSpPr>
          <p:cNvPr id="4" name="Platshållare för bildnummer 3"/>
          <p:cNvSpPr>
            <a:spLocks noGrp="1"/>
          </p:cNvSpPr>
          <p:nvPr>
            <p:ph type="sldNum" sz="quarter" idx="5"/>
          </p:nvPr>
        </p:nvSpPr>
        <p:spPr/>
        <p:txBody>
          <a:bodyPr/>
          <a:lstStyle/>
          <a:p>
            <a:pPr algn="l" rtl="0"/>
            <a:fld id="{864B9E3B-7A9C-415C-9780-0BCC5238195D}" type="slidenum">
              <a:rPr/>
              <a:t>6</a:t>
            </a:fld>
            <a:endParaRPr lang="en-gb"/>
          </a:p>
        </p:txBody>
      </p:sp>
    </p:spTree>
    <p:extLst>
      <p:ext uri="{BB962C8B-B14F-4D97-AF65-F5344CB8AC3E}">
        <p14:creationId xmlns:p14="http://schemas.microsoft.com/office/powerpoint/2010/main" val="1912455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5" name="Rektangel 14"/>
          <p:cNvSpPr/>
          <p:nvPr userDrawn="1"/>
        </p:nvSpPr>
        <p:spPr>
          <a:xfrm>
            <a:off x="188107" y="195883"/>
            <a:ext cx="8773015" cy="47491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28126" y="3992092"/>
            <a:ext cx="1691296" cy="540000"/>
          </a:xfrm>
          <a:prstGeom prst="rect">
            <a:avLst/>
          </a:prstGeom>
        </p:spPr>
      </p:pic>
      <p:sp>
        <p:nvSpPr>
          <p:cNvPr id="6" name="Title 1"/>
          <p:cNvSpPr>
            <a:spLocks noGrp="1"/>
          </p:cNvSpPr>
          <p:nvPr>
            <p:ph type="ctrTitle"/>
          </p:nvPr>
        </p:nvSpPr>
        <p:spPr>
          <a:xfrm>
            <a:off x="1962000" y="1113236"/>
            <a:ext cx="5220000" cy="1171459"/>
          </a:xfrm>
        </p:spPr>
        <p:txBody>
          <a:bodyPr anchor="b">
            <a:normAutofit/>
          </a:bodyPr>
          <a:lstStyle>
            <a:lvl1pPr algn="ctr">
              <a:defRPr sz="2800">
                <a:solidFill>
                  <a:schemeClr val="bg1"/>
                </a:solidFill>
              </a:defRPr>
            </a:lvl1pPr>
          </a:lstStyle>
          <a:p>
            <a:r>
              <a:rPr lang="sv-SE"/>
              <a:t>Klicka här för att ändra mall för rubrikformat</a:t>
            </a:r>
            <a:endParaRPr lang="en-US" dirty="0"/>
          </a:p>
        </p:txBody>
      </p:sp>
      <p:sp>
        <p:nvSpPr>
          <p:cNvPr id="7" name="Subtitle 2"/>
          <p:cNvSpPr>
            <a:spLocks noGrp="1"/>
          </p:cNvSpPr>
          <p:nvPr>
            <p:ph type="subTitle" idx="1"/>
          </p:nvPr>
        </p:nvSpPr>
        <p:spPr>
          <a:xfrm>
            <a:off x="1962000" y="2463404"/>
            <a:ext cx="5220000" cy="81276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69184343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Beige">
    <p:spTree>
      <p:nvGrpSpPr>
        <p:cNvPr id="1" name=""/>
        <p:cNvGrpSpPr/>
        <p:nvPr/>
      </p:nvGrpSpPr>
      <p:grpSpPr>
        <a:xfrm>
          <a:off x="0" y="0"/>
          <a:ext cx="0" cy="0"/>
          <a:chOff x="0" y="0"/>
          <a:chExt cx="0" cy="0"/>
        </a:xfrm>
      </p:grpSpPr>
      <p:sp>
        <p:nvSpPr>
          <p:cNvPr id="11" name="Rektangel 10"/>
          <p:cNvSpPr/>
          <p:nvPr userDrawn="1"/>
        </p:nvSpPr>
        <p:spPr>
          <a:xfrm>
            <a:off x="188107" y="195882"/>
            <a:ext cx="8773015" cy="475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28129" y="3992092"/>
            <a:ext cx="1691295" cy="540000"/>
          </a:xfrm>
          <a:prstGeom prst="rect">
            <a:avLst/>
          </a:prstGeom>
        </p:spPr>
      </p:pic>
      <p:sp>
        <p:nvSpPr>
          <p:cNvPr id="7" name="Title 1"/>
          <p:cNvSpPr>
            <a:spLocks noGrp="1"/>
          </p:cNvSpPr>
          <p:nvPr>
            <p:ph type="ctrTitle"/>
          </p:nvPr>
        </p:nvSpPr>
        <p:spPr>
          <a:xfrm>
            <a:off x="1962000" y="1113236"/>
            <a:ext cx="5220000" cy="1171459"/>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8" name="Subtitle 2"/>
          <p:cNvSpPr>
            <a:spLocks noGrp="1"/>
          </p:cNvSpPr>
          <p:nvPr>
            <p:ph type="subTitle" idx="1"/>
          </p:nvPr>
        </p:nvSpPr>
        <p:spPr>
          <a:xfrm>
            <a:off x="1962000" y="2463404"/>
            <a:ext cx="5220000" cy="81276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137373558"/>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Grå">
    <p:spTree>
      <p:nvGrpSpPr>
        <p:cNvPr id="1" name=""/>
        <p:cNvGrpSpPr/>
        <p:nvPr/>
      </p:nvGrpSpPr>
      <p:grpSpPr>
        <a:xfrm>
          <a:off x="0" y="0"/>
          <a:ext cx="0" cy="0"/>
          <a:chOff x="0" y="0"/>
          <a:chExt cx="0" cy="0"/>
        </a:xfrm>
      </p:grpSpPr>
      <p:sp>
        <p:nvSpPr>
          <p:cNvPr id="11" name="Rektangel 10"/>
          <p:cNvSpPr/>
          <p:nvPr userDrawn="1"/>
        </p:nvSpPr>
        <p:spPr>
          <a:xfrm>
            <a:off x="188107" y="195883"/>
            <a:ext cx="8773015" cy="475173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28130" y="3992092"/>
            <a:ext cx="1691295" cy="540000"/>
          </a:xfrm>
          <a:prstGeom prst="rect">
            <a:avLst/>
          </a:prstGeom>
        </p:spPr>
      </p:pic>
      <p:sp>
        <p:nvSpPr>
          <p:cNvPr id="7" name="Title 1"/>
          <p:cNvSpPr>
            <a:spLocks noGrp="1"/>
          </p:cNvSpPr>
          <p:nvPr>
            <p:ph type="ctrTitle"/>
          </p:nvPr>
        </p:nvSpPr>
        <p:spPr>
          <a:xfrm>
            <a:off x="1962000" y="1113236"/>
            <a:ext cx="5220000" cy="1171459"/>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8" name="Subtitle 2"/>
          <p:cNvSpPr>
            <a:spLocks noGrp="1"/>
          </p:cNvSpPr>
          <p:nvPr>
            <p:ph type="subTitle" idx="1"/>
          </p:nvPr>
        </p:nvSpPr>
        <p:spPr>
          <a:xfrm>
            <a:off x="1962000" y="2463404"/>
            <a:ext cx="5220000" cy="81276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515871799"/>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tartsida Bildbakgrund">
    <p:spTree>
      <p:nvGrpSpPr>
        <p:cNvPr id="1" name=""/>
        <p:cNvGrpSpPr/>
        <p:nvPr/>
      </p:nvGrpSpPr>
      <p:grpSpPr>
        <a:xfrm>
          <a:off x="0" y="0"/>
          <a:ext cx="0" cy="0"/>
          <a:chOff x="0" y="0"/>
          <a:chExt cx="0" cy="0"/>
        </a:xfrm>
      </p:grpSpPr>
      <p:sp>
        <p:nvSpPr>
          <p:cNvPr id="8" name="Rektangel 7"/>
          <p:cNvSpPr/>
          <p:nvPr userDrawn="1"/>
        </p:nvSpPr>
        <p:spPr>
          <a:xfrm>
            <a:off x="188107" y="202201"/>
            <a:ext cx="8773015" cy="4001419"/>
          </a:xfrm>
          <a:prstGeom prst="rect">
            <a:avLst/>
          </a:prstGeom>
          <a:blipFill>
            <a:blip r:embed="rId2" cstate="email">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59720" y="4411816"/>
            <a:ext cx="1691295" cy="540000"/>
          </a:xfrm>
          <a:prstGeom prst="rect">
            <a:avLst/>
          </a:prstGeom>
        </p:spPr>
      </p:pic>
      <p:sp>
        <p:nvSpPr>
          <p:cNvPr id="7" name="Title 1"/>
          <p:cNvSpPr>
            <a:spLocks noGrp="1"/>
          </p:cNvSpPr>
          <p:nvPr>
            <p:ph type="ctrTitle" hasCustomPrompt="1"/>
          </p:nvPr>
        </p:nvSpPr>
        <p:spPr>
          <a:xfrm>
            <a:off x="1962000" y="1113236"/>
            <a:ext cx="5220000" cy="1171459"/>
          </a:xfrm>
        </p:spPr>
        <p:txBody>
          <a:bodyPr anchor="b">
            <a:normAutofit/>
          </a:bodyPr>
          <a:lstStyle>
            <a:lvl1pPr algn="ctr">
              <a:defRPr sz="2800">
                <a:solidFill>
                  <a:schemeClr val="bg1"/>
                </a:solidFill>
              </a:defRPr>
            </a:lvl1pPr>
          </a:lstStyle>
          <a:p>
            <a:r>
              <a:rPr lang="sv-SE" dirty="0"/>
              <a:t>Lägg till en rubrik</a:t>
            </a:r>
            <a:endParaRPr lang="en-US" dirty="0"/>
          </a:p>
        </p:txBody>
      </p:sp>
      <p:sp>
        <p:nvSpPr>
          <p:cNvPr id="10" name="Subtitle 2"/>
          <p:cNvSpPr>
            <a:spLocks noGrp="1"/>
          </p:cNvSpPr>
          <p:nvPr>
            <p:ph type="subTitle" idx="1" hasCustomPrompt="1"/>
          </p:nvPr>
        </p:nvSpPr>
        <p:spPr>
          <a:xfrm>
            <a:off x="1962000" y="2463404"/>
            <a:ext cx="5220000" cy="812760"/>
          </a:xfrm>
        </p:spPr>
        <p:txBody>
          <a:bodyPr>
            <a:normAutofit/>
          </a:bodyPr>
          <a:lstStyle>
            <a:lvl1pPr marL="0" indent="0" algn="ctr">
              <a:lnSpc>
                <a:spcPct val="100000"/>
              </a:lnSpc>
              <a:buNone/>
              <a:defRPr sz="1800" b="1"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för att lägga till underrubrik, tänk dock på att inte använda denna layout som slutsida</a:t>
            </a:r>
            <a:endParaRPr lang="en-US" dirty="0"/>
          </a:p>
        </p:txBody>
      </p:sp>
    </p:spTree>
    <p:extLst>
      <p:ext uri="{BB962C8B-B14F-4D97-AF65-F5344CB8AC3E}">
        <p14:creationId xmlns:p14="http://schemas.microsoft.com/office/powerpoint/2010/main" val="586132607"/>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vsnitt - Svart">
    <p:spTree>
      <p:nvGrpSpPr>
        <p:cNvPr id="1" name=""/>
        <p:cNvGrpSpPr/>
        <p:nvPr/>
      </p:nvGrpSpPr>
      <p:grpSpPr>
        <a:xfrm>
          <a:off x="0" y="0"/>
          <a:ext cx="0" cy="0"/>
          <a:chOff x="0" y="0"/>
          <a:chExt cx="0" cy="0"/>
        </a:xfrm>
      </p:grpSpPr>
      <p:sp>
        <p:nvSpPr>
          <p:cNvPr id="11" name="Rektangel 10"/>
          <p:cNvSpPr/>
          <p:nvPr userDrawn="1"/>
        </p:nvSpPr>
        <p:spPr>
          <a:xfrm>
            <a:off x="279399" y="298452"/>
            <a:ext cx="8568000" cy="3923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2020-11-11</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113236"/>
            <a:ext cx="5220000" cy="1171459"/>
          </a:xfrm>
        </p:spPr>
        <p:txBody>
          <a:bodyPr anchor="b">
            <a:normAutofit/>
          </a:bodyPr>
          <a:lstStyle>
            <a:lvl1pPr algn="ctr">
              <a:defRPr sz="2800">
                <a:solidFill>
                  <a:schemeClr val="bg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2463404"/>
            <a:ext cx="5220000" cy="81276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106581960"/>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vsnitt - Blå">
    <p:spTree>
      <p:nvGrpSpPr>
        <p:cNvPr id="1" name=""/>
        <p:cNvGrpSpPr/>
        <p:nvPr/>
      </p:nvGrpSpPr>
      <p:grpSpPr>
        <a:xfrm>
          <a:off x="0" y="0"/>
          <a:ext cx="0" cy="0"/>
          <a:chOff x="0" y="0"/>
          <a:chExt cx="0" cy="0"/>
        </a:xfrm>
      </p:grpSpPr>
      <p:sp>
        <p:nvSpPr>
          <p:cNvPr id="11" name="Rektangel 10"/>
          <p:cNvSpPr/>
          <p:nvPr userDrawn="1"/>
        </p:nvSpPr>
        <p:spPr>
          <a:xfrm>
            <a:off x="292099" y="311151"/>
            <a:ext cx="8559801" cy="389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2020-11-11</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113236"/>
            <a:ext cx="5220000" cy="1171459"/>
          </a:xfrm>
        </p:spPr>
        <p:txBody>
          <a:bodyPr anchor="b">
            <a:normAutofit/>
          </a:bodyPr>
          <a:lstStyle>
            <a:lvl1pPr algn="ctr">
              <a:defRPr sz="2800">
                <a:solidFill>
                  <a:schemeClr val="bg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2463404"/>
            <a:ext cx="5220000" cy="81276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396641811"/>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vsnitt - Rosa">
    <p:spTree>
      <p:nvGrpSpPr>
        <p:cNvPr id="1" name=""/>
        <p:cNvGrpSpPr/>
        <p:nvPr/>
      </p:nvGrpSpPr>
      <p:grpSpPr>
        <a:xfrm>
          <a:off x="0" y="0"/>
          <a:ext cx="0" cy="0"/>
          <a:chOff x="0" y="0"/>
          <a:chExt cx="0" cy="0"/>
        </a:xfrm>
      </p:grpSpPr>
      <p:sp>
        <p:nvSpPr>
          <p:cNvPr id="11" name="Rektangel 10"/>
          <p:cNvSpPr/>
          <p:nvPr userDrawn="1"/>
        </p:nvSpPr>
        <p:spPr>
          <a:xfrm>
            <a:off x="287341" y="292100"/>
            <a:ext cx="8569325" cy="390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2020-11-11</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13" name="Title 1"/>
          <p:cNvSpPr>
            <a:spLocks noGrp="1"/>
          </p:cNvSpPr>
          <p:nvPr>
            <p:ph type="ctrTitle"/>
          </p:nvPr>
        </p:nvSpPr>
        <p:spPr>
          <a:xfrm>
            <a:off x="1962000" y="1113236"/>
            <a:ext cx="5220000" cy="1171459"/>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14" name="Subtitle 2"/>
          <p:cNvSpPr>
            <a:spLocks noGrp="1"/>
          </p:cNvSpPr>
          <p:nvPr>
            <p:ph type="subTitle" idx="1"/>
          </p:nvPr>
        </p:nvSpPr>
        <p:spPr>
          <a:xfrm>
            <a:off x="1962000" y="2463404"/>
            <a:ext cx="5220000" cy="81276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035430710"/>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vsnitt - Grön">
    <p:spTree>
      <p:nvGrpSpPr>
        <p:cNvPr id="1" name=""/>
        <p:cNvGrpSpPr/>
        <p:nvPr/>
      </p:nvGrpSpPr>
      <p:grpSpPr>
        <a:xfrm>
          <a:off x="0" y="0"/>
          <a:ext cx="0" cy="0"/>
          <a:chOff x="0" y="0"/>
          <a:chExt cx="0" cy="0"/>
        </a:xfrm>
      </p:grpSpPr>
      <p:sp>
        <p:nvSpPr>
          <p:cNvPr id="11" name="Rektangel 10"/>
          <p:cNvSpPr/>
          <p:nvPr userDrawn="1"/>
        </p:nvSpPr>
        <p:spPr>
          <a:xfrm>
            <a:off x="287341" y="311151"/>
            <a:ext cx="8569325" cy="39052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2020-11-11</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113236"/>
            <a:ext cx="5220000" cy="1171459"/>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2463404"/>
            <a:ext cx="5220000" cy="81276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1810457467"/>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vsnitt - Beige">
    <p:spTree>
      <p:nvGrpSpPr>
        <p:cNvPr id="1" name=""/>
        <p:cNvGrpSpPr/>
        <p:nvPr/>
      </p:nvGrpSpPr>
      <p:grpSpPr>
        <a:xfrm>
          <a:off x="0" y="0"/>
          <a:ext cx="0" cy="0"/>
          <a:chOff x="0" y="0"/>
          <a:chExt cx="0" cy="0"/>
        </a:xfrm>
      </p:grpSpPr>
      <p:sp>
        <p:nvSpPr>
          <p:cNvPr id="11" name="Rektangel 10"/>
          <p:cNvSpPr/>
          <p:nvPr userDrawn="1"/>
        </p:nvSpPr>
        <p:spPr>
          <a:xfrm>
            <a:off x="287341" y="317501"/>
            <a:ext cx="8569325" cy="39115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2020-11-11</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113236"/>
            <a:ext cx="5220000" cy="1171459"/>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2463404"/>
            <a:ext cx="5220000" cy="81276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4268164359"/>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vsnitt - Grå">
    <p:spTree>
      <p:nvGrpSpPr>
        <p:cNvPr id="1" name=""/>
        <p:cNvGrpSpPr/>
        <p:nvPr/>
      </p:nvGrpSpPr>
      <p:grpSpPr>
        <a:xfrm>
          <a:off x="0" y="0"/>
          <a:ext cx="0" cy="0"/>
          <a:chOff x="0" y="0"/>
          <a:chExt cx="0" cy="0"/>
        </a:xfrm>
      </p:grpSpPr>
      <p:sp>
        <p:nvSpPr>
          <p:cNvPr id="11" name="Rektangel 10"/>
          <p:cNvSpPr/>
          <p:nvPr userDrawn="1"/>
        </p:nvSpPr>
        <p:spPr>
          <a:xfrm>
            <a:off x="287341" y="292101"/>
            <a:ext cx="8569325" cy="391794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2020-11-11</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
        <p:nvSpPr>
          <p:cNvPr id="9" name="Title 1"/>
          <p:cNvSpPr>
            <a:spLocks noGrp="1"/>
          </p:cNvSpPr>
          <p:nvPr>
            <p:ph type="ctrTitle"/>
          </p:nvPr>
        </p:nvSpPr>
        <p:spPr>
          <a:xfrm>
            <a:off x="1962000" y="1113236"/>
            <a:ext cx="5220000" cy="1171459"/>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2463404"/>
            <a:ext cx="5220000" cy="81276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73910383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5219" y="1399389"/>
            <a:ext cx="6653560" cy="280773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7A3B3DD-11D3-46FE-8693-ABC62839DACF}" type="datetimeFigureOut">
              <a:rPr lang="sv-SE" smtClean="0"/>
              <a:t>2020-11-11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3ED0E79-C485-4358-AA6A-241A5ED8242A}" type="slidenum">
              <a:rPr lang="sv-SE" smtClean="0"/>
              <a:t>‹#›</a:t>
            </a:fld>
            <a:endParaRPr lang="sv-SE"/>
          </a:p>
        </p:txBody>
      </p:sp>
      <p:sp>
        <p:nvSpPr>
          <p:cNvPr id="7" name="textruta 6"/>
          <p:cNvSpPr txBox="1"/>
          <p:nvPr userDrawn="1"/>
        </p:nvSpPr>
        <p:spPr>
          <a:xfrm>
            <a:off x="-525538" y="580321"/>
            <a:ext cx="184666" cy="369332"/>
          </a:xfrm>
          <a:prstGeom prst="rect">
            <a:avLst/>
          </a:prstGeom>
          <a:noFill/>
        </p:spPr>
        <p:txBody>
          <a:bodyPr wrap="none" rtlCol="0">
            <a:spAutoFit/>
          </a:bodyPr>
          <a:lstStyle/>
          <a:p>
            <a:endParaRPr lang="sv-SE" dirty="0"/>
          </a:p>
        </p:txBody>
      </p:sp>
      <p:sp>
        <p:nvSpPr>
          <p:cNvPr id="8" name="Title Placeholder 1"/>
          <p:cNvSpPr>
            <a:spLocks noGrp="1"/>
          </p:cNvSpPr>
          <p:nvPr>
            <p:ph type="title"/>
          </p:nvPr>
        </p:nvSpPr>
        <p:spPr>
          <a:xfrm>
            <a:off x="1245221" y="383963"/>
            <a:ext cx="6647364" cy="810351"/>
          </a:xfrm>
          <a:prstGeom prst="rect">
            <a:avLst/>
          </a:prstGeom>
        </p:spPr>
        <p:txBody>
          <a:bodyPr vert="horz" lIns="0" tIns="0" rIns="0" bIns="0" rtlCol="0" anchor="ctr">
            <a:normAutofit/>
          </a:bodyPr>
          <a:lstStyle/>
          <a:p>
            <a:r>
              <a:rPr lang="sv-SE"/>
              <a:t>Klicka här för att ändra mall för rubrikformat</a:t>
            </a:r>
            <a:endParaRPr lang="en-US" dirty="0"/>
          </a:p>
        </p:txBody>
      </p:sp>
    </p:spTree>
    <p:extLst>
      <p:ext uri="{BB962C8B-B14F-4D97-AF65-F5344CB8AC3E}">
        <p14:creationId xmlns:p14="http://schemas.microsoft.com/office/powerpoint/2010/main" val="3512600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5223" y="1421429"/>
            <a:ext cx="3148689" cy="279107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7A3B3DD-11D3-46FE-8693-ABC62839DACF}" type="datetimeFigureOut">
              <a:rPr lang="sv-SE" smtClean="0"/>
              <a:t>2020-11-11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3ED0E79-C485-4358-AA6A-241A5ED8242A}" type="slidenum">
              <a:rPr lang="sv-SE" smtClean="0"/>
              <a:t>‹#›</a:t>
            </a:fld>
            <a:endParaRPr lang="sv-SE"/>
          </a:p>
        </p:txBody>
      </p:sp>
      <p:sp>
        <p:nvSpPr>
          <p:cNvPr id="8" name="Content Placeholder 2"/>
          <p:cNvSpPr>
            <a:spLocks noGrp="1"/>
          </p:cNvSpPr>
          <p:nvPr>
            <p:ph idx="13"/>
          </p:nvPr>
        </p:nvSpPr>
        <p:spPr>
          <a:xfrm>
            <a:off x="4744865" y="1421429"/>
            <a:ext cx="3147720" cy="279107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9" name="Title Placeholder 1"/>
          <p:cNvSpPr>
            <a:spLocks noGrp="1"/>
          </p:cNvSpPr>
          <p:nvPr>
            <p:ph type="title"/>
          </p:nvPr>
        </p:nvSpPr>
        <p:spPr>
          <a:xfrm>
            <a:off x="1245221" y="383963"/>
            <a:ext cx="6647364" cy="810351"/>
          </a:xfrm>
          <a:prstGeom prst="rect">
            <a:avLst/>
          </a:prstGeom>
        </p:spPr>
        <p:txBody>
          <a:bodyPr vert="horz" lIns="0" tIns="0" rIns="0" bIns="0" rtlCol="0" anchor="ctr">
            <a:normAutofit/>
          </a:bodyPr>
          <a:lstStyle/>
          <a:p>
            <a:r>
              <a:rPr lang="sv-SE"/>
              <a:t>Klicka här för att ändra mall för rubrikformat</a:t>
            </a:r>
            <a:endParaRPr lang="en-US" dirty="0"/>
          </a:p>
        </p:txBody>
      </p:sp>
    </p:spTree>
    <p:extLst>
      <p:ext uri="{BB962C8B-B14F-4D97-AF65-F5344CB8AC3E}">
        <p14:creationId xmlns:p14="http://schemas.microsoft.com/office/powerpoint/2010/main" val="144352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7A3B3DD-11D3-46FE-8693-ABC62839DACF}" type="datetimeFigureOut">
              <a:rPr lang="sv-SE" smtClean="0"/>
              <a:t>2020-11-11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3ED0E79-C485-4358-AA6A-241A5ED8242A}" type="slidenum">
              <a:rPr lang="sv-SE" smtClean="0"/>
              <a:t>‹#›</a:t>
            </a:fld>
            <a:endParaRPr lang="sv-SE"/>
          </a:p>
        </p:txBody>
      </p:sp>
      <p:sp>
        <p:nvSpPr>
          <p:cNvPr id="6" name="Title Placeholder 1"/>
          <p:cNvSpPr>
            <a:spLocks noGrp="1"/>
          </p:cNvSpPr>
          <p:nvPr>
            <p:ph type="title"/>
          </p:nvPr>
        </p:nvSpPr>
        <p:spPr>
          <a:xfrm>
            <a:off x="1245221" y="390313"/>
            <a:ext cx="6647364" cy="810351"/>
          </a:xfrm>
          <a:prstGeom prst="rect">
            <a:avLst/>
          </a:prstGeom>
        </p:spPr>
        <p:txBody>
          <a:bodyPr vert="horz" lIns="0" tIns="0" rIns="0" bIns="0" rtlCol="0" anchor="ctr">
            <a:normAutofit/>
          </a:bodyPr>
          <a:lstStyle/>
          <a:p>
            <a:r>
              <a:rPr lang="sv-SE"/>
              <a:t>Klicka här för att ändra mall för rubrikformat</a:t>
            </a:r>
            <a:endParaRPr lang="en-US" dirty="0"/>
          </a:p>
        </p:txBody>
      </p:sp>
    </p:spTree>
    <p:extLst>
      <p:ext uri="{BB962C8B-B14F-4D97-AF65-F5344CB8AC3E}">
        <p14:creationId xmlns:p14="http://schemas.microsoft.com/office/powerpoint/2010/main" val="2381184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3B3DD-11D3-46FE-8693-ABC62839DACF}" type="datetimeFigureOut">
              <a:rPr lang="sv-SE" smtClean="0"/>
              <a:t>2020-11-11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3ED0E79-C485-4358-AA6A-241A5ED8242A}" type="slidenum">
              <a:rPr lang="sv-SE" smtClean="0"/>
              <a:t>‹#›</a:t>
            </a:fld>
            <a:endParaRPr lang="sv-SE"/>
          </a:p>
        </p:txBody>
      </p:sp>
    </p:spTree>
    <p:extLst>
      <p:ext uri="{BB962C8B-B14F-4D97-AF65-F5344CB8AC3E}">
        <p14:creationId xmlns:p14="http://schemas.microsoft.com/office/powerpoint/2010/main" val="2842969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Avsnitt">
    <p:spTree>
      <p:nvGrpSpPr>
        <p:cNvPr id="1" name=""/>
        <p:cNvGrpSpPr/>
        <p:nvPr/>
      </p:nvGrpSpPr>
      <p:grpSpPr>
        <a:xfrm>
          <a:off x="0" y="0"/>
          <a:ext cx="0" cy="0"/>
          <a:chOff x="0" y="0"/>
          <a:chExt cx="0" cy="0"/>
        </a:xfrm>
      </p:grpSpPr>
      <p:sp>
        <p:nvSpPr>
          <p:cNvPr id="2" name="Title 1"/>
          <p:cNvSpPr>
            <a:spLocks noGrp="1"/>
          </p:cNvSpPr>
          <p:nvPr>
            <p:ph type="ctrTitle"/>
          </p:nvPr>
        </p:nvSpPr>
        <p:spPr>
          <a:xfrm>
            <a:off x="1962000" y="1113236"/>
            <a:ext cx="5220000" cy="1171459"/>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962000" y="2463404"/>
            <a:ext cx="5220000" cy="81276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5" name="Platshållare för datum 4"/>
          <p:cNvSpPr>
            <a:spLocks noGrp="1"/>
          </p:cNvSpPr>
          <p:nvPr>
            <p:ph type="dt" sz="half" idx="10"/>
          </p:nvPr>
        </p:nvSpPr>
        <p:spPr/>
        <p:txBody>
          <a:bodyPr/>
          <a:lstStyle/>
          <a:p>
            <a:fld id="{D7A3B3DD-11D3-46FE-8693-ABC62839DACF}" type="datetimeFigureOut">
              <a:rPr lang="sv-SE" smtClean="0"/>
              <a:pPr/>
              <a:t>2020-11-11</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Tree>
    <p:extLst>
      <p:ext uri="{BB962C8B-B14F-4D97-AF65-F5344CB8AC3E}">
        <p14:creationId xmlns:p14="http://schemas.microsoft.com/office/powerpoint/2010/main" val="3852672147"/>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Svart">
    <p:spTree>
      <p:nvGrpSpPr>
        <p:cNvPr id="1" name=""/>
        <p:cNvGrpSpPr/>
        <p:nvPr/>
      </p:nvGrpSpPr>
      <p:grpSpPr>
        <a:xfrm>
          <a:off x="0" y="0"/>
          <a:ext cx="0" cy="0"/>
          <a:chOff x="0" y="0"/>
          <a:chExt cx="0" cy="0"/>
        </a:xfrm>
      </p:grpSpPr>
      <p:sp>
        <p:nvSpPr>
          <p:cNvPr id="15" name="Rektangel 14"/>
          <p:cNvSpPr/>
          <p:nvPr userDrawn="1"/>
        </p:nvSpPr>
        <p:spPr>
          <a:xfrm>
            <a:off x="188107" y="189565"/>
            <a:ext cx="8773015" cy="475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28125" y="3985773"/>
            <a:ext cx="1691296" cy="540000"/>
          </a:xfrm>
          <a:prstGeom prst="rect">
            <a:avLst/>
          </a:prstGeom>
        </p:spPr>
      </p:pic>
      <p:sp>
        <p:nvSpPr>
          <p:cNvPr id="6" name="Title 1"/>
          <p:cNvSpPr>
            <a:spLocks noGrp="1"/>
          </p:cNvSpPr>
          <p:nvPr>
            <p:ph type="ctrTitle"/>
          </p:nvPr>
        </p:nvSpPr>
        <p:spPr>
          <a:xfrm>
            <a:off x="1962000" y="1113236"/>
            <a:ext cx="5220000" cy="1171459"/>
          </a:xfrm>
        </p:spPr>
        <p:txBody>
          <a:bodyPr anchor="b">
            <a:normAutofit/>
          </a:bodyPr>
          <a:lstStyle>
            <a:lvl1pPr algn="ctr">
              <a:defRPr sz="2800">
                <a:solidFill>
                  <a:schemeClr val="bg1"/>
                </a:solidFill>
              </a:defRPr>
            </a:lvl1pPr>
          </a:lstStyle>
          <a:p>
            <a:r>
              <a:rPr lang="sv-SE"/>
              <a:t>Klicka här för att ändra mall för rubrikformat</a:t>
            </a:r>
            <a:endParaRPr lang="en-US" dirty="0"/>
          </a:p>
        </p:txBody>
      </p:sp>
      <p:sp>
        <p:nvSpPr>
          <p:cNvPr id="7" name="Subtitle 2"/>
          <p:cNvSpPr>
            <a:spLocks noGrp="1"/>
          </p:cNvSpPr>
          <p:nvPr>
            <p:ph type="subTitle" idx="1"/>
          </p:nvPr>
        </p:nvSpPr>
        <p:spPr>
          <a:xfrm>
            <a:off x="1962000" y="2463404"/>
            <a:ext cx="5220000" cy="81276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138267884"/>
      </p:ext>
    </p:extLst>
  </p:cSld>
  <p:clrMapOvr>
    <a:masterClrMapping/>
  </p:clrMapOvr>
  <p:extLst>
    <p:ext uri="{DCECCB84-F9BA-43D5-87BE-67443E8EF086}">
      <p15:sldGuideLst xmlns:p15="http://schemas.microsoft.com/office/powerpoint/2012/main">
        <p15:guide id="1" pos="57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Rosa">
    <p:spTree>
      <p:nvGrpSpPr>
        <p:cNvPr id="1" name=""/>
        <p:cNvGrpSpPr/>
        <p:nvPr/>
      </p:nvGrpSpPr>
      <p:grpSpPr>
        <a:xfrm>
          <a:off x="0" y="0"/>
          <a:ext cx="0" cy="0"/>
          <a:chOff x="0" y="0"/>
          <a:chExt cx="0" cy="0"/>
        </a:xfrm>
      </p:grpSpPr>
      <p:sp>
        <p:nvSpPr>
          <p:cNvPr id="11" name="Rektangel 10"/>
          <p:cNvSpPr/>
          <p:nvPr userDrawn="1"/>
        </p:nvSpPr>
        <p:spPr>
          <a:xfrm>
            <a:off x="188107" y="195884"/>
            <a:ext cx="8773015" cy="47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28130" y="3992092"/>
            <a:ext cx="1691295" cy="540000"/>
          </a:xfrm>
          <a:prstGeom prst="rect">
            <a:avLst/>
          </a:prstGeom>
        </p:spPr>
      </p:pic>
      <p:sp>
        <p:nvSpPr>
          <p:cNvPr id="7" name="Title 1"/>
          <p:cNvSpPr>
            <a:spLocks noGrp="1"/>
          </p:cNvSpPr>
          <p:nvPr>
            <p:ph type="ctrTitle"/>
          </p:nvPr>
        </p:nvSpPr>
        <p:spPr>
          <a:xfrm>
            <a:off x="1962000" y="1113236"/>
            <a:ext cx="5220000" cy="1171459"/>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8" name="Subtitle 2"/>
          <p:cNvSpPr>
            <a:spLocks noGrp="1"/>
          </p:cNvSpPr>
          <p:nvPr>
            <p:ph type="subTitle" idx="1"/>
          </p:nvPr>
        </p:nvSpPr>
        <p:spPr>
          <a:xfrm>
            <a:off x="1962000" y="2463404"/>
            <a:ext cx="5220000" cy="81276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1899406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Grön">
    <p:spTree>
      <p:nvGrpSpPr>
        <p:cNvPr id="1" name=""/>
        <p:cNvGrpSpPr/>
        <p:nvPr/>
      </p:nvGrpSpPr>
      <p:grpSpPr>
        <a:xfrm>
          <a:off x="0" y="0"/>
          <a:ext cx="0" cy="0"/>
          <a:chOff x="0" y="0"/>
          <a:chExt cx="0" cy="0"/>
        </a:xfrm>
      </p:grpSpPr>
      <p:sp>
        <p:nvSpPr>
          <p:cNvPr id="11" name="Rektangel 10"/>
          <p:cNvSpPr/>
          <p:nvPr userDrawn="1"/>
        </p:nvSpPr>
        <p:spPr>
          <a:xfrm>
            <a:off x="188107" y="195882"/>
            <a:ext cx="8773015" cy="475173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28129" y="3992092"/>
            <a:ext cx="1691295" cy="540000"/>
          </a:xfrm>
          <a:prstGeom prst="rect">
            <a:avLst/>
          </a:prstGeom>
        </p:spPr>
      </p:pic>
      <p:sp>
        <p:nvSpPr>
          <p:cNvPr id="9" name="Title 1"/>
          <p:cNvSpPr>
            <a:spLocks noGrp="1"/>
          </p:cNvSpPr>
          <p:nvPr>
            <p:ph type="ctrTitle"/>
          </p:nvPr>
        </p:nvSpPr>
        <p:spPr>
          <a:xfrm>
            <a:off x="1962000" y="1113236"/>
            <a:ext cx="5220000" cy="1171459"/>
          </a:xfrm>
        </p:spPr>
        <p:txBody>
          <a:bodyPr anchor="b">
            <a:normAutofit/>
          </a:bodyPr>
          <a:lstStyle>
            <a:lvl1pPr algn="ctr">
              <a:defRPr sz="2800">
                <a:solidFill>
                  <a:schemeClr val="tx1"/>
                </a:solidFill>
              </a:defRPr>
            </a:lvl1pPr>
          </a:lstStyle>
          <a:p>
            <a:r>
              <a:rPr lang="sv-SE"/>
              <a:t>Klicka här för att ändra mall för rubrikformat</a:t>
            </a:r>
            <a:endParaRPr lang="en-US" dirty="0"/>
          </a:p>
        </p:txBody>
      </p:sp>
      <p:sp>
        <p:nvSpPr>
          <p:cNvPr id="10" name="Subtitle 2"/>
          <p:cNvSpPr>
            <a:spLocks noGrp="1"/>
          </p:cNvSpPr>
          <p:nvPr>
            <p:ph type="subTitle" idx="1"/>
          </p:nvPr>
        </p:nvSpPr>
        <p:spPr>
          <a:xfrm>
            <a:off x="1962000" y="2463404"/>
            <a:ext cx="5220000" cy="81276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947504802"/>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8318" y="403013"/>
            <a:ext cx="6647364" cy="810351"/>
          </a:xfrm>
          <a:prstGeom prst="rect">
            <a:avLst/>
          </a:prstGeom>
        </p:spPr>
        <p:txBody>
          <a:bodyPr vert="horz" lIns="0" tIns="0" rIns="0" bIns="0" rtlCol="0" anchor="ctr">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1245220" y="1418439"/>
            <a:ext cx="6653560" cy="2813712"/>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294243" y="4898573"/>
            <a:ext cx="1080000" cy="73926"/>
          </a:xfrm>
          <a:prstGeom prst="rect">
            <a:avLst/>
          </a:prstGeom>
        </p:spPr>
        <p:txBody>
          <a:bodyPr vert="horz" lIns="0" tIns="0" rIns="0" bIns="0" rtlCol="0" anchor="ctr"/>
          <a:lstStyle>
            <a:lvl1pPr algn="l">
              <a:defRPr sz="600" cap="all" baseline="0">
                <a:solidFill>
                  <a:schemeClr val="tx1"/>
                </a:solidFill>
                <a:latin typeface="+mj-lt"/>
              </a:defRPr>
            </a:lvl1pPr>
          </a:lstStyle>
          <a:p>
            <a:fld id="{D7A3B3DD-11D3-46FE-8693-ABC62839DACF}" type="datetimeFigureOut">
              <a:rPr lang="sv-SE" smtClean="0"/>
              <a:pPr/>
              <a:t>2020-11-11</a:t>
            </a:fld>
            <a:endParaRPr lang="sv-SE" dirty="0"/>
          </a:p>
        </p:txBody>
      </p:sp>
      <p:sp>
        <p:nvSpPr>
          <p:cNvPr id="5" name="Footer Placeholder 4"/>
          <p:cNvSpPr>
            <a:spLocks noGrp="1"/>
          </p:cNvSpPr>
          <p:nvPr>
            <p:ph type="ftr" sz="quarter" idx="3"/>
          </p:nvPr>
        </p:nvSpPr>
        <p:spPr>
          <a:xfrm>
            <a:off x="2663825" y="4898573"/>
            <a:ext cx="3816000" cy="73926"/>
          </a:xfrm>
          <a:prstGeom prst="rect">
            <a:avLst/>
          </a:prstGeom>
        </p:spPr>
        <p:txBody>
          <a:bodyPr vert="horz" lIns="0" tIns="0" rIns="0" bIns="0" rtlCol="0" anchor="ctr"/>
          <a:lstStyle>
            <a:lvl1pPr algn="ctr">
              <a:defRPr sz="600" cap="all" baseline="0">
                <a:solidFill>
                  <a:schemeClr val="tx1"/>
                </a:solidFill>
                <a:latin typeface="+mj-lt"/>
              </a:defRPr>
            </a:lvl1pPr>
          </a:lstStyle>
          <a:p>
            <a:endParaRPr lang="sv-SE" dirty="0"/>
          </a:p>
        </p:txBody>
      </p:sp>
      <p:sp>
        <p:nvSpPr>
          <p:cNvPr id="6" name="Slide Number Placeholder 5"/>
          <p:cNvSpPr>
            <a:spLocks noGrp="1"/>
          </p:cNvSpPr>
          <p:nvPr>
            <p:ph type="sldNum" sz="quarter" idx="4"/>
          </p:nvPr>
        </p:nvSpPr>
        <p:spPr>
          <a:xfrm>
            <a:off x="7774632" y="4898573"/>
            <a:ext cx="1080000" cy="73926"/>
          </a:xfrm>
          <a:prstGeom prst="rect">
            <a:avLst/>
          </a:prstGeom>
        </p:spPr>
        <p:txBody>
          <a:bodyPr vert="horz" lIns="0" tIns="0" rIns="0" bIns="0" rtlCol="0" anchor="ctr"/>
          <a:lstStyle>
            <a:lvl1pPr algn="r">
              <a:defRPr sz="600" cap="all" baseline="0">
                <a:solidFill>
                  <a:schemeClr val="tx1"/>
                </a:solidFill>
                <a:latin typeface="+mj-lt"/>
              </a:defRPr>
            </a:lvl1pPr>
          </a:lstStyle>
          <a:p>
            <a:fld id="{D3ED0E79-C485-4358-AA6A-241A5ED8242A}" type="slidenum">
              <a:rPr lang="sv-SE" smtClean="0"/>
              <a:pPr/>
              <a:t>‹#›</a:t>
            </a:fld>
            <a:endParaRPr lang="sv-SE" dirty="0"/>
          </a:p>
        </p:txBody>
      </p:sp>
      <p:pic>
        <p:nvPicPr>
          <p:cNvPr id="11" name="Bildobjekt 10"/>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4014944" y="4381885"/>
            <a:ext cx="1114113" cy="360000"/>
          </a:xfrm>
          <a:prstGeom prst="rect">
            <a:avLst/>
          </a:prstGeom>
        </p:spPr>
      </p:pic>
    </p:spTree>
    <p:extLst>
      <p:ext uri="{BB962C8B-B14F-4D97-AF65-F5344CB8AC3E}">
        <p14:creationId xmlns:p14="http://schemas.microsoft.com/office/powerpoint/2010/main" val="1431846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6" r:id="rId4"/>
    <p:sldLayoutId id="2147483667" r:id="rId5"/>
    <p:sldLayoutId id="2147483684" r:id="rId6"/>
    <p:sldLayoutId id="2147483687" r:id="rId7"/>
    <p:sldLayoutId id="2147483674" r:id="rId8"/>
    <p:sldLayoutId id="2147483675" r:id="rId9"/>
    <p:sldLayoutId id="2147483677" r:id="rId10"/>
    <p:sldLayoutId id="2147483676" r:id="rId11"/>
    <p:sldLayoutId id="2147483678" r:id="rId12"/>
    <p:sldLayoutId id="2147483686" r:id="rId13"/>
    <p:sldLayoutId id="2147483679" r:id="rId14"/>
    <p:sldLayoutId id="2147483680" r:id="rId15"/>
    <p:sldLayoutId id="2147483681" r:id="rId16"/>
    <p:sldLayoutId id="2147483682" r:id="rId17"/>
    <p:sldLayoutId id="2147483683" r:id="rId18"/>
  </p:sldLayoutIdLst>
  <p:txStyles>
    <p:titleStyle>
      <a:lvl1pPr algn="ctr" defTabSz="914400" rtl="0" eaLnBrk="1" latinLnBrk="0" hangingPunct="1">
        <a:lnSpc>
          <a:spcPct val="100000"/>
        </a:lnSpc>
        <a:spcBef>
          <a:spcPct val="0"/>
        </a:spcBef>
        <a:buNone/>
        <a:defRPr sz="2800" b="1" i="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SzPct val="80000"/>
        <a:buFont typeface="Courier New"/>
        <a:buChar char="o"/>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charset="2"/>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Lucida Grande"/>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1234" userDrawn="1">
          <p15:clr>
            <a:srgbClr val="F26B43"/>
          </p15:clr>
        </p15:guide>
        <p15:guide id="3" pos="4526" userDrawn="1">
          <p15:clr>
            <a:srgbClr val="F26B43"/>
          </p15:clr>
        </p15:guide>
        <p15:guide id="4" orient="horz" pos="3475" userDrawn="1">
          <p15:clr>
            <a:srgbClr val="F26B43"/>
          </p15:clr>
        </p15:guide>
        <p15:guide id="5" pos="181" userDrawn="1">
          <p15:clr>
            <a:srgbClr val="F26B43"/>
          </p15:clr>
        </p15:guide>
        <p15:guide id="6" pos="4378" userDrawn="1">
          <p15:clr>
            <a:srgbClr val="F26B43"/>
          </p15:clr>
        </p15:guide>
        <p15:guide id="7" pos="1379" userDrawn="1">
          <p15:clr>
            <a:srgbClr val="F26B43"/>
          </p15:clr>
        </p15:guide>
        <p15:guide id="8" pos="5579" userDrawn="1">
          <p15:clr>
            <a:srgbClr val="F26B43"/>
          </p15:clr>
        </p15:guide>
        <p15:guide id="9" orient="horz" pos="935" userDrawn="1">
          <p15:clr>
            <a:srgbClr val="F26B43"/>
          </p15:clr>
        </p15:guide>
        <p15:guide id="10" orient="horz" pos="2069" userDrawn="1">
          <p15:clr>
            <a:srgbClr val="F26B43"/>
          </p15:clr>
        </p15:guide>
        <p15:guide id="11" orient="horz" pos="177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umu.se/student/forandringar-pa-grund-av-covid-1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p:txBody>
          <a:bodyPr>
            <a:normAutofit fontScale="90000"/>
          </a:bodyPr>
          <a:lstStyle/>
          <a:p>
            <a:pPr rtl="0"/>
            <a:r>
              <a:rPr lang="en-gb" b="1" i="0" u="none" baseline="0" dirty="0"/>
              <a:t>Stricter LOCAL Guidelines</a:t>
            </a:r>
            <a:br>
              <a:rPr lang="en-gb" b="1" i="0" u="none" baseline="0" dirty="0"/>
            </a:br>
            <a:r>
              <a:rPr lang="en-gb" b="1" i="0" u="none" baseline="0" dirty="0"/>
              <a:t>due to COVID-19</a:t>
            </a:r>
          </a:p>
        </p:txBody>
      </p:sp>
      <p:sp>
        <p:nvSpPr>
          <p:cNvPr id="5" name="Underrubrik 4"/>
          <p:cNvSpPr>
            <a:spLocks noGrp="1"/>
          </p:cNvSpPr>
          <p:nvPr>
            <p:ph type="subTitle" idx="1"/>
          </p:nvPr>
        </p:nvSpPr>
        <p:spPr>
          <a:xfrm>
            <a:off x="1962000" y="2463403"/>
            <a:ext cx="5220000" cy="1386701"/>
          </a:xfrm>
        </p:spPr>
        <p:txBody>
          <a:bodyPr>
            <a:normAutofit/>
          </a:bodyPr>
          <a:lstStyle/>
          <a:p>
            <a:pPr rtl="0"/>
            <a:r>
              <a:rPr lang="en-gb" b="1" i="0" u="none" baseline="0" dirty="0"/>
              <a:t>Information to students about new measures taken at Umeå University due to new local guidelines</a:t>
            </a:r>
          </a:p>
          <a:p>
            <a:pPr rtl="0"/>
            <a:r>
              <a:rPr lang="en-gb" b="1" i="0" u="none" baseline="0" dirty="0"/>
              <a:t>Produced on 11 November 2020</a:t>
            </a:r>
          </a:p>
        </p:txBody>
      </p:sp>
    </p:spTree>
    <p:extLst>
      <p:ext uri="{BB962C8B-B14F-4D97-AF65-F5344CB8AC3E}">
        <p14:creationId xmlns:p14="http://schemas.microsoft.com/office/powerpoint/2010/main" val="3082149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DD4CA6C-7278-8048-A794-29540E5C8E24}"/>
              </a:ext>
            </a:extLst>
          </p:cNvPr>
          <p:cNvSpPr>
            <a:spLocks noGrp="1"/>
          </p:cNvSpPr>
          <p:nvPr>
            <p:ph idx="1"/>
          </p:nvPr>
        </p:nvSpPr>
        <p:spPr/>
        <p:txBody>
          <a:bodyPr/>
          <a:lstStyle/>
          <a:p>
            <a:pPr marL="0" indent="0" algn="l" rtl="0">
              <a:buNone/>
            </a:pPr>
            <a:r>
              <a:rPr lang="en-gb" b="0" i="0" u="none" baseline="0" dirty="0"/>
              <a:t>The following applies until 8 December, with possible extension</a:t>
            </a:r>
          </a:p>
          <a:p>
            <a:pPr algn="l" rtl="0"/>
            <a:r>
              <a:rPr lang="en-gb" b="0" i="0" u="none" baseline="0" dirty="0"/>
              <a:t>Avoid visiting the university campuses unless absolutely necessary, and try to primarily carry out group work online.</a:t>
            </a:r>
          </a:p>
          <a:p>
            <a:pPr algn="l" rtl="0"/>
            <a:r>
              <a:rPr lang="en-gb" b="0" i="0" u="none" baseline="0" dirty="0"/>
              <a:t>If you need to visit the University, it is important to maintain distance to those around you.</a:t>
            </a:r>
          </a:p>
          <a:p>
            <a:pPr algn="l" rtl="0"/>
            <a:r>
              <a:rPr lang="en-gb" b="0" i="0" u="none" baseline="0" dirty="0"/>
              <a:t>If you must meet a group of people in person, attempt to stick to the same group throughout this period, both in your education and socially. The effect is best if the group does not exceed 7, according to the county medical officer.</a:t>
            </a:r>
          </a:p>
        </p:txBody>
      </p:sp>
      <p:sp>
        <p:nvSpPr>
          <p:cNvPr id="3" name="Rubrik 2">
            <a:extLst>
              <a:ext uri="{FF2B5EF4-FFF2-40B4-BE49-F238E27FC236}">
                <a16:creationId xmlns:a16="http://schemas.microsoft.com/office/drawing/2014/main" id="{F2A93826-4802-7D40-868F-93F825727DC0}"/>
              </a:ext>
            </a:extLst>
          </p:cNvPr>
          <p:cNvSpPr>
            <a:spLocks noGrp="1"/>
          </p:cNvSpPr>
          <p:nvPr>
            <p:ph type="title"/>
          </p:nvPr>
        </p:nvSpPr>
        <p:spPr/>
        <p:txBody>
          <a:bodyPr/>
          <a:lstStyle/>
          <a:p>
            <a:pPr rtl="0"/>
            <a:r>
              <a:rPr lang="en-gb" b="1" i="0" u="none" baseline="0"/>
              <a:t>General</a:t>
            </a:r>
          </a:p>
        </p:txBody>
      </p:sp>
    </p:spTree>
    <p:extLst>
      <p:ext uri="{BB962C8B-B14F-4D97-AF65-F5344CB8AC3E}">
        <p14:creationId xmlns:p14="http://schemas.microsoft.com/office/powerpoint/2010/main" val="632341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DD6C189-C0BF-9D45-952B-D2A4DE4D49C2}"/>
              </a:ext>
            </a:extLst>
          </p:cNvPr>
          <p:cNvSpPr>
            <a:spLocks noGrp="1"/>
          </p:cNvSpPr>
          <p:nvPr>
            <p:ph idx="1"/>
          </p:nvPr>
        </p:nvSpPr>
        <p:spPr/>
        <p:txBody>
          <a:bodyPr/>
          <a:lstStyle/>
          <a:p>
            <a:pPr algn="l" rtl="0"/>
            <a:r>
              <a:rPr lang="en-gb" b="0" i="0" u="none" baseline="0" dirty="0"/>
              <a:t>Stay at home if you have symptoms of disease, also mild ones, such as coughing, a runny nose, soar throat, nausea and loss of taste or smell.</a:t>
            </a:r>
          </a:p>
          <a:p>
            <a:pPr algn="l" rtl="0"/>
            <a:r>
              <a:rPr lang="en-gb" b="0" i="0" u="none" baseline="0" dirty="0"/>
              <a:t>When your symptoms have remained for 24 hours, you should also get tested for COVID-19.</a:t>
            </a:r>
          </a:p>
          <a:p>
            <a:pPr algn="l" rtl="0"/>
            <a:r>
              <a:rPr lang="en-gb" b="0" i="0" u="none" baseline="0" dirty="0"/>
              <a:t>To not overload the system, however, it is important to only get tested if you have symptoms.</a:t>
            </a:r>
          </a:p>
          <a:p>
            <a:pPr algn="l" rtl="0"/>
            <a:r>
              <a:rPr lang="en-gb" b="0" i="0" u="none" baseline="0" dirty="0"/>
              <a:t>While waiting for your test result, you must stay at home and may not meet others or visit the university.</a:t>
            </a:r>
          </a:p>
        </p:txBody>
      </p:sp>
      <p:sp>
        <p:nvSpPr>
          <p:cNvPr id="3" name="Rubrik 2">
            <a:extLst>
              <a:ext uri="{FF2B5EF4-FFF2-40B4-BE49-F238E27FC236}">
                <a16:creationId xmlns:a16="http://schemas.microsoft.com/office/drawing/2014/main" id="{BB278514-F6F5-3D4F-8B0F-AE1802E2C837}"/>
              </a:ext>
            </a:extLst>
          </p:cNvPr>
          <p:cNvSpPr>
            <a:spLocks noGrp="1"/>
          </p:cNvSpPr>
          <p:nvPr>
            <p:ph type="title"/>
          </p:nvPr>
        </p:nvSpPr>
        <p:spPr/>
        <p:txBody>
          <a:bodyPr/>
          <a:lstStyle/>
          <a:p>
            <a:pPr rtl="0"/>
            <a:r>
              <a:rPr lang="en-gb" b="1" i="0" u="none" baseline="0"/>
              <a:t>General</a:t>
            </a:r>
          </a:p>
        </p:txBody>
      </p:sp>
    </p:spTree>
    <p:extLst>
      <p:ext uri="{BB962C8B-B14F-4D97-AF65-F5344CB8AC3E}">
        <p14:creationId xmlns:p14="http://schemas.microsoft.com/office/powerpoint/2010/main" val="114153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pPr algn="l" rtl="0"/>
            <a:r>
              <a:rPr lang="en-gb" b="0" i="0" u="none" baseline="0" dirty="0"/>
              <a:t>The university’s measures may mean that your methods of instruction or assessments may revert to online methods. Your teacher will keep you informed.</a:t>
            </a:r>
          </a:p>
          <a:p>
            <a:r>
              <a:rPr lang="en-gb" dirty="0"/>
              <a:t>If you have the slightest symptoms of disease you may not partake in instruction or assessment that require being present in person. Talk to your teacher to resolve the situation.</a:t>
            </a:r>
            <a:endParaRPr lang="en-gb" b="0" i="0" u="none" baseline="0" dirty="0"/>
          </a:p>
          <a:p>
            <a:pPr algn="l" rtl="0"/>
            <a:r>
              <a:rPr lang="en-gb" b="0" i="0" u="none" baseline="0" dirty="0"/>
              <a:t>If you are carrying out clinical training or placement, etc. you must follow the guidelines and recommendations from your host organisation.</a:t>
            </a:r>
          </a:p>
          <a:p>
            <a:endParaRPr lang="en-gb" dirty="0"/>
          </a:p>
        </p:txBody>
      </p:sp>
      <p:sp>
        <p:nvSpPr>
          <p:cNvPr id="3" name="Rubrik 2"/>
          <p:cNvSpPr>
            <a:spLocks noGrp="1"/>
          </p:cNvSpPr>
          <p:nvPr>
            <p:ph type="title"/>
          </p:nvPr>
        </p:nvSpPr>
        <p:spPr/>
        <p:txBody>
          <a:bodyPr>
            <a:normAutofit/>
          </a:bodyPr>
          <a:lstStyle/>
          <a:p>
            <a:pPr rtl="0"/>
            <a:r>
              <a:rPr lang="en-gb" b="1" i="0" u="none" baseline="0"/>
              <a:t>Teaching and assessment</a:t>
            </a:r>
          </a:p>
        </p:txBody>
      </p:sp>
    </p:spTree>
    <p:extLst>
      <p:ext uri="{BB962C8B-B14F-4D97-AF65-F5344CB8AC3E}">
        <p14:creationId xmlns:p14="http://schemas.microsoft.com/office/powerpoint/2010/main" val="143062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12FE839-92F2-D947-A959-BAA5ABA106D4}"/>
              </a:ext>
            </a:extLst>
          </p:cNvPr>
          <p:cNvSpPr>
            <a:spLocks noGrp="1"/>
          </p:cNvSpPr>
          <p:nvPr>
            <p:ph idx="1"/>
          </p:nvPr>
        </p:nvSpPr>
        <p:spPr/>
        <p:txBody>
          <a:bodyPr>
            <a:normAutofit/>
          </a:bodyPr>
          <a:lstStyle/>
          <a:p>
            <a:pPr algn="l" rtl="0"/>
            <a:r>
              <a:rPr lang="en-gb" b="0" i="0" u="none" baseline="0" dirty="0"/>
              <a:t>University premises, including the University Library, will remain open during normal opening hours, but you are advised to avoid visiting the university unless it is necessary, and absolutely refrain if you have the slightest symptoms of disease.</a:t>
            </a:r>
          </a:p>
          <a:p>
            <a:pPr algn="l" rtl="0"/>
            <a:r>
              <a:rPr lang="en-gb" b="0" i="0" u="none" baseline="0" dirty="0"/>
              <a:t>No events may take place in university premises. Serving alcohol is prohibited.</a:t>
            </a:r>
          </a:p>
          <a:p>
            <a:pPr algn="l" rtl="0"/>
            <a:r>
              <a:rPr lang="en-gb" b="0" i="0" u="none" baseline="0"/>
              <a:t>Student’s </a:t>
            </a:r>
            <a:r>
              <a:rPr lang="en-gb" b="0" i="0" u="none" baseline="0" dirty="0"/>
              <a:t>unions are urged to not organise events in other locations either, particularly those including alcohol.</a:t>
            </a:r>
          </a:p>
        </p:txBody>
      </p:sp>
      <p:sp>
        <p:nvSpPr>
          <p:cNvPr id="3" name="Rubrik 2">
            <a:extLst>
              <a:ext uri="{FF2B5EF4-FFF2-40B4-BE49-F238E27FC236}">
                <a16:creationId xmlns:a16="http://schemas.microsoft.com/office/drawing/2014/main" id="{DE3B6D97-9605-5149-A58D-B455B8E3B4B6}"/>
              </a:ext>
            </a:extLst>
          </p:cNvPr>
          <p:cNvSpPr>
            <a:spLocks noGrp="1"/>
          </p:cNvSpPr>
          <p:nvPr>
            <p:ph type="title"/>
          </p:nvPr>
        </p:nvSpPr>
        <p:spPr/>
        <p:txBody>
          <a:bodyPr/>
          <a:lstStyle/>
          <a:p>
            <a:pPr rtl="0"/>
            <a:r>
              <a:rPr lang="en-gb" b="1" i="0" u="none" baseline="0"/>
              <a:t>Premises and events</a:t>
            </a:r>
          </a:p>
        </p:txBody>
      </p:sp>
    </p:spTree>
    <p:extLst>
      <p:ext uri="{BB962C8B-B14F-4D97-AF65-F5344CB8AC3E}">
        <p14:creationId xmlns:p14="http://schemas.microsoft.com/office/powerpoint/2010/main" val="2817112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9DD25F8-D3E6-4852-AD0E-5EDB15A97FB5}"/>
              </a:ext>
            </a:extLst>
          </p:cNvPr>
          <p:cNvSpPr>
            <a:spLocks noGrp="1"/>
          </p:cNvSpPr>
          <p:nvPr>
            <p:ph idx="1"/>
          </p:nvPr>
        </p:nvSpPr>
        <p:spPr/>
        <p:txBody>
          <a:bodyPr>
            <a:normAutofit/>
          </a:bodyPr>
          <a:lstStyle/>
          <a:p>
            <a:pPr marL="0" indent="0" algn="l" rtl="0">
              <a:buNone/>
            </a:pPr>
            <a:r>
              <a:rPr lang="en-gb" b="0" i="0" u="none" baseline="0" dirty="0"/>
              <a:t>Follow the COVID situation by regularly visiting </a:t>
            </a:r>
            <a:r>
              <a:rPr lang="en-gb" b="0" i="0" u="none" baseline="0" dirty="0">
                <a:hlinkClick r:id="rId3"/>
              </a:rPr>
              <a:t>https://www.umu.se/en/student/changes-due-to-covid-19/</a:t>
            </a:r>
            <a:endParaRPr lang="en-gb" dirty="0"/>
          </a:p>
          <a:p>
            <a:pPr marL="0" indent="0" algn="l" rtl="0">
              <a:buNone/>
            </a:pPr>
            <a:endParaRPr lang="en-gb" b="1" dirty="0"/>
          </a:p>
          <a:p>
            <a:pPr marL="0" indent="0" algn="l" rtl="0">
              <a:buNone/>
            </a:pPr>
            <a:r>
              <a:rPr lang="en-gb" b="1" i="0" u="none" baseline="0" dirty="0"/>
              <a:t>Don’t miss new information!</a:t>
            </a:r>
          </a:p>
          <a:p>
            <a:pPr marL="0" indent="0" algn="l" rtl="0">
              <a:buNone/>
            </a:pPr>
            <a:r>
              <a:rPr lang="en-gb" b="0" i="0" u="none" baseline="0" dirty="0"/>
              <a:t>See “Recent updates” to find out what information </a:t>
            </a:r>
            <a:r>
              <a:rPr lang="en-gb" b="0" i="0" u="none" baseline="0"/>
              <a:t>is new.</a:t>
            </a:r>
            <a:endParaRPr lang="en-gb" b="0" i="0" u="none" baseline="0" dirty="0"/>
          </a:p>
          <a:p>
            <a:pPr marL="0" indent="0" algn="l" rtl="0">
              <a:buNone/>
            </a:pPr>
            <a:endParaRPr lang="en-gb" dirty="0"/>
          </a:p>
          <a:p>
            <a:pPr marL="0" indent="0" algn="ctr" rtl="0">
              <a:buNone/>
            </a:pPr>
            <a:r>
              <a:rPr lang="en-gb" b="0" i="0" u="none" baseline="0" dirty="0"/>
              <a:t>Stay safe!</a:t>
            </a:r>
          </a:p>
        </p:txBody>
      </p:sp>
      <p:sp>
        <p:nvSpPr>
          <p:cNvPr id="3" name="Rubrik 2">
            <a:extLst>
              <a:ext uri="{FF2B5EF4-FFF2-40B4-BE49-F238E27FC236}">
                <a16:creationId xmlns:a16="http://schemas.microsoft.com/office/drawing/2014/main" id="{6156D244-8563-4CEB-BA27-3BBD3A69FB36}"/>
              </a:ext>
            </a:extLst>
          </p:cNvPr>
          <p:cNvSpPr>
            <a:spLocks noGrp="1"/>
          </p:cNvSpPr>
          <p:nvPr>
            <p:ph type="title"/>
          </p:nvPr>
        </p:nvSpPr>
        <p:spPr/>
        <p:txBody>
          <a:bodyPr/>
          <a:lstStyle/>
          <a:p>
            <a:pPr rtl="0"/>
            <a:r>
              <a:rPr lang="en-gb" b="1" i="0" u="none" baseline="0"/>
              <a:t>Stay updated</a:t>
            </a:r>
          </a:p>
        </p:txBody>
      </p:sp>
    </p:spTree>
    <p:extLst>
      <p:ext uri="{BB962C8B-B14F-4D97-AF65-F5344CB8AC3E}">
        <p14:creationId xmlns:p14="http://schemas.microsoft.com/office/powerpoint/2010/main" val="3950145761"/>
      </p:ext>
    </p:extLst>
  </p:cSld>
  <p:clrMapOvr>
    <a:masterClrMapping/>
  </p:clrMapOvr>
</p:sld>
</file>

<file path=ppt/theme/theme1.xml><?xml version="1.0" encoding="utf-8"?>
<a:theme xmlns:a="http://schemas.openxmlformats.org/drawingml/2006/main" name="Presentation umu widescreen SE v01">
  <a:themeElements>
    <a:clrScheme name="Umeå Universitet">
      <a:dk1>
        <a:sysClr val="windowText" lastClr="000000"/>
      </a:dk1>
      <a:lt1>
        <a:sysClr val="window" lastClr="FFFFFF"/>
      </a:lt1>
      <a:dk2>
        <a:srgbClr val="5F5F5F"/>
      </a:dk2>
      <a:lt2>
        <a:srgbClr val="E6E6E6"/>
      </a:lt2>
      <a:accent1>
        <a:srgbClr val="2A4765"/>
      </a:accent1>
      <a:accent2>
        <a:srgbClr val="EABAB9"/>
      </a:accent2>
      <a:accent3>
        <a:srgbClr val="73A790"/>
      </a:accent3>
      <a:accent4>
        <a:srgbClr val="D7B17C"/>
      </a:accent4>
      <a:accent5>
        <a:srgbClr val="F1EFE4"/>
      </a:accent5>
      <a:accent6>
        <a:srgbClr val="EDDDDB"/>
      </a:accent6>
      <a:hlink>
        <a:srgbClr val="000000"/>
      </a:hlink>
      <a:folHlink>
        <a:srgbClr val="000000"/>
      </a:folHlink>
    </a:clrScheme>
    <a:fontScheme name="Umeå Universitet">
      <a:majorFont>
        <a:latin typeface="Verdana"/>
        <a:ea typeface=""/>
        <a:cs typeface=""/>
      </a:majorFont>
      <a:minorFont>
        <a:latin typeface="Georgia"/>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meå Universitet.potx" id="{2F552BE5-29CE-499A-A660-F176591E2A45}" vid="{E86E6282-E085-44B8-8DAD-FB7DF07483B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umu widescreen SE v01</Template>
  <TotalTime>223</TotalTime>
  <Words>627</Words>
  <Application>Microsoft Office PowerPoint</Application>
  <PresentationFormat>Bildspel på skärmen (16:9)</PresentationFormat>
  <Paragraphs>37</Paragraphs>
  <Slides>6</Slides>
  <Notes>2</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6</vt:i4>
      </vt:variant>
    </vt:vector>
  </HeadingPairs>
  <TitlesOfParts>
    <vt:vector size="14" baseType="lpstr">
      <vt:lpstr>Arial</vt:lpstr>
      <vt:lpstr>Calibri</vt:lpstr>
      <vt:lpstr>Courier New</vt:lpstr>
      <vt:lpstr>Georgia</vt:lpstr>
      <vt:lpstr>Lucida Grande</vt:lpstr>
      <vt:lpstr>Verdana</vt:lpstr>
      <vt:lpstr>Wingdings</vt:lpstr>
      <vt:lpstr>Presentation umu widescreen SE v01</vt:lpstr>
      <vt:lpstr>Stricter LOCAL Guidelines due to COVID-19</vt:lpstr>
      <vt:lpstr>General</vt:lpstr>
      <vt:lpstr>General</vt:lpstr>
      <vt:lpstr>Teaching and assessment</vt:lpstr>
      <vt:lpstr>Premises and events</vt:lpstr>
      <vt:lpstr>Stay updated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Skärpta lokala allmänna råd</dc:title>
  <dc:creator>Inger Duchek</dc:creator>
  <cp:lastModifiedBy>Anna Lawrence</cp:lastModifiedBy>
  <cp:revision>12</cp:revision>
  <dcterms:created xsi:type="dcterms:W3CDTF">2020-11-10T09:37:11Z</dcterms:created>
  <dcterms:modified xsi:type="dcterms:W3CDTF">2020-11-11T13:12:18Z</dcterms:modified>
</cp:coreProperties>
</file>