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0" r:id="rId4"/>
    <p:sldId id="261" r:id="rId5"/>
    <p:sldId id="262"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32" autoAdjust="0"/>
  </p:normalViewPr>
  <p:slideViewPr>
    <p:cSldViewPr snapToGrid="0">
      <p:cViewPr varScale="1">
        <p:scale>
          <a:sx n="70" d="100"/>
          <a:sy n="70" d="100"/>
        </p:scale>
        <p:origin x="6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Lundström" userId="e2bc9301-12bd-4f80-b020-4368012ecfd0" providerId="ADAL" clId="{740071C1-092D-45B5-A067-D57566611D92}"/>
    <pc:docChg chg="modSld">
      <pc:chgData name="Anna Lundström" userId="e2bc9301-12bd-4f80-b020-4368012ecfd0" providerId="ADAL" clId="{740071C1-092D-45B5-A067-D57566611D92}" dt="2024-02-06T15:26:16.420" v="25" actId="20577"/>
      <pc:docMkLst>
        <pc:docMk/>
      </pc:docMkLst>
      <pc:sldChg chg="modSp mod">
        <pc:chgData name="Anna Lundström" userId="e2bc9301-12bd-4f80-b020-4368012ecfd0" providerId="ADAL" clId="{740071C1-092D-45B5-A067-D57566611D92}" dt="2024-02-06T15:26:16.420" v="25" actId="20577"/>
        <pc:sldMkLst>
          <pc:docMk/>
          <pc:sldMk cId="149711507" sldId="256"/>
        </pc:sldMkLst>
        <pc:spChg chg="mod">
          <ac:chgData name="Anna Lundström" userId="e2bc9301-12bd-4f80-b020-4368012ecfd0" providerId="ADAL" clId="{740071C1-092D-45B5-A067-D57566611D92}" dt="2024-02-06T15:26:16.420" v="25" actId="20577"/>
          <ac:spMkLst>
            <pc:docMk/>
            <pc:sldMk cId="149711507" sldId="256"/>
            <ac:spMk id="4" creationId="{A918CBC1-AF90-E460-579D-E885FF45AD1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BDAB39-AD3D-4969-BBF3-48ACCDC3116C}" type="datetimeFigureOut">
              <a:rPr lang="sv-SE" smtClean="0"/>
              <a:t>2024-02-06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126377-D2A5-4EA8-96B4-26E567EDB5C8}" type="slidenum">
              <a:rPr lang="sv-SE" smtClean="0"/>
              <a:t>‹#›</a:t>
            </a:fld>
            <a:endParaRPr lang="sv-SE"/>
          </a:p>
        </p:txBody>
      </p:sp>
    </p:spTree>
    <p:extLst>
      <p:ext uri="{BB962C8B-B14F-4D97-AF65-F5344CB8AC3E}">
        <p14:creationId xmlns:p14="http://schemas.microsoft.com/office/powerpoint/2010/main" val="3864845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2126377-D2A5-4EA8-96B4-26E567EDB5C8}" type="slidenum">
              <a:rPr lang="sv-SE" smtClean="0"/>
              <a:t>1</a:t>
            </a:fld>
            <a:endParaRPr lang="sv-SE" dirty="0"/>
          </a:p>
        </p:txBody>
      </p:sp>
    </p:spTree>
    <p:extLst>
      <p:ext uri="{BB962C8B-B14F-4D97-AF65-F5344CB8AC3E}">
        <p14:creationId xmlns:p14="http://schemas.microsoft.com/office/powerpoint/2010/main" val="1445960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2126377-D2A5-4EA8-96B4-26E567EDB5C8}" type="slidenum">
              <a:rPr lang="sv-SE" smtClean="0"/>
              <a:t>2</a:t>
            </a:fld>
            <a:endParaRPr lang="sv-SE" dirty="0"/>
          </a:p>
        </p:txBody>
      </p:sp>
    </p:spTree>
    <p:extLst>
      <p:ext uri="{BB962C8B-B14F-4D97-AF65-F5344CB8AC3E}">
        <p14:creationId xmlns:p14="http://schemas.microsoft.com/office/powerpoint/2010/main" val="1620742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accent1"/>
        </a:solidFill>
        <a:effectLst/>
      </p:bgPr>
    </p:bg>
    <p:spTree>
      <p:nvGrpSpPr>
        <p:cNvPr id="1" name=""/>
        <p:cNvGrpSpPr/>
        <p:nvPr/>
      </p:nvGrpSpPr>
      <p:grpSpPr>
        <a:xfrm>
          <a:off x="0" y="0"/>
          <a:ext cx="0" cy="0"/>
          <a:chOff x="0" y="0"/>
          <a:chExt cx="0" cy="0"/>
        </a:xfrm>
      </p:grpSpPr>
      <p:pic>
        <p:nvPicPr>
          <p:cNvPr id="10" name="Bildobjekt 9" descr="Umeå Universitet Logotyp&#10;">
            <a:extLst>
              <a:ext uri="{FF2B5EF4-FFF2-40B4-BE49-F238E27FC236}">
                <a16:creationId xmlns:a16="http://schemas.microsoft.com/office/drawing/2014/main" id="{7E57C8B5-EC70-D918-2EB5-A0FA5D39B31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674000" y="569702"/>
            <a:ext cx="2844000" cy="908039"/>
          </a:xfrm>
          <a:prstGeom prst="rect">
            <a:avLst/>
          </a:prstGeom>
        </p:spPr>
      </p:pic>
      <p:sp>
        <p:nvSpPr>
          <p:cNvPr id="2" name="Rubrik 1">
            <a:extLst>
              <a:ext uri="{FF2B5EF4-FFF2-40B4-BE49-F238E27FC236}">
                <a16:creationId xmlns:a16="http://schemas.microsoft.com/office/drawing/2014/main" id="{05762F03-3ABF-C9FF-C569-C2402F252831}"/>
              </a:ext>
            </a:extLst>
          </p:cNvPr>
          <p:cNvSpPr>
            <a:spLocks noGrp="1"/>
          </p:cNvSpPr>
          <p:nvPr>
            <p:ph type="ctrTitle" hasCustomPrompt="1"/>
          </p:nvPr>
        </p:nvSpPr>
        <p:spPr>
          <a:xfrm>
            <a:off x="612000" y="2015067"/>
            <a:ext cx="10969200" cy="1512480"/>
          </a:xfrm>
        </p:spPr>
        <p:txBody>
          <a:bodyPr anchor="b"/>
          <a:lstStyle>
            <a:lvl1pPr algn="ctr">
              <a:defRPr sz="4400">
                <a:solidFill>
                  <a:schemeClr val="bg1"/>
                </a:solidFill>
              </a:defRPr>
            </a:lvl1pPr>
          </a:lstStyle>
          <a:p>
            <a:r>
              <a:rPr lang="sv-SE" dirty="0"/>
              <a:t>Klicka och skriv rubrik</a:t>
            </a:r>
          </a:p>
        </p:txBody>
      </p:sp>
      <p:sp>
        <p:nvSpPr>
          <p:cNvPr id="3" name="Underrubrik 2">
            <a:extLst>
              <a:ext uri="{FF2B5EF4-FFF2-40B4-BE49-F238E27FC236}">
                <a16:creationId xmlns:a16="http://schemas.microsoft.com/office/drawing/2014/main" id="{7D6100D2-DFCF-EDD4-1637-CBF15E002275}"/>
              </a:ext>
            </a:extLst>
          </p:cNvPr>
          <p:cNvSpPr>
            <a:spLocks noGrp="1"/>
          </p:cNvSpPr>
          <p:nvPr>
            <p:ph type="subTitle" idx="1" hasCustomPrompt="1"/>
          </p:nvPr>
        </p:nvSpPr>
        <p:spPr>
          <a:xfrm>
            <a:off x="612000" y="3813054"/>
            <a:ext cx="10969200" cy="1022715"/>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och skriv underrubrik</a:t>
            </a:r>
          </a:p>
        </p:txBody>
      </p:sp>
      <p:sp>
        <p:nvSpPr>
          <p:cNvPr id="14" name="Platshållare för text 13">
            <a:extLst>
              <a:ext uri="{FF2B5EF4-FFF2-40B4-BE49-F238E27FC236}">
                <a16:creationId xmlns:a16="http://schemas.microsoft.com/office/drawing/2014/main" id="{17B5F62B-F422-9B48-F7F7-AD094BC04DAC}"/>
              </a:ext>
            </a:extLst>
          </p:cNvPr>
          <p:cNvSpPr>
            <a:spLocks noGrp="1"/>
          </p:cNvSpPr>
          <p:nvPr>
            <p:ph type="body" sz="quarter" idx="10" hasCustomPrompt="1"/>
          </p:nvPr>
        </p:nvSpPr>
        <p:spPr>
          <a:xfrm>
            <a:off x="612000" y="6086643"/>
            <a:ext cx="10969200" cy="491365"/>
          </a:xfrm>
        </p:spPr>
        <p:txBody>
          <a:bodyPr/>
          <a:lstStyle>
            <a:lvl1pPr marL="0" indent="0" algn="ctr">
              <a:spcBef>
                <a:spcPts val="0"/>
              </a:spcBef>
              <a:buNone/>
              <a:defRPr sz="16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sv-SE" dirty="0"/>
              <a:t>Ange datum, Enhet/fakultet/institution/projekt, Namn</a:t>
            </a:r>
          </a:p>
        </p:txBody>
      </p:sp>
    </p:spTree>
    <p:extLst>
      <p:ext uri="{BB962C8B-B14F-4D97-AF65-F5344CB8AC3E}">
        <p14:creationId xmlns:p14="http://schemas.microsoft.com/office/powerpoint/2010/main" val="2554023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tfallande bild med text höger">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3581D8E0-AA1D-3978-88F8-7D53EDB55868}"/>
              </a:ext>
            </a:extLst>
          </p:cNvPr>
          <p:cNvSpPr>
            <a:spLocks noGrp="1"/>
          </p:cNvSpPr>
          <p:nvPr>
            <p:ph type="pic" sz="quarter" idx="10" hasCustomPrompt="1"/>
          </p:nvPr>
        </p:nvSpPr>
        <p:spPr>
          <a:xfrm>
            <a:off x="0" y="0"/>
            <a:ext cx="12193200" cy="6858000"/>
          </a:xfrm>
          <a:custGeom>
            <a:avLst/>
            <a:gdLst>
              <a:gd name="connsiteX0" fmla="*/ 6383214 w 12193200"/>
              <a:gd name="connsiteY0" fmla="*/ 668215 h 6858000"/>
              <a:gd name="connsiteX1" fmla="*/ 6383214 w 12193200"/>
              <a:gd name="connsiteY1" fmla="*/ 5654675 h 6858000"/>
              <a:gd name="connsiteX2" fmla="*/ 11588265 w 12193200"/>
              <a:gd name="connsiteY2" fmla="*/ 5654675 h 6858000"/>
              <a:gd name="connsiteX3" fmla="*/ 11588265 w 12193200"/>
              <a:gd name="connsiteY3" fmla="*/ 668215 h 6858000"/>
              <a:gd name="connsiteX4" fmla="*/ 0 w 12193200"/>
              <a:gd name="connsiteY4" fmla="*/ 0 h 6858000"/>
              <a:gd name="connsiteX5" fmla="*/ 12193200 w 12193200"/>
              <a:gd name="connsiteY5" fmla="*/ 0 h 6858000"/>
              <a:gd name="connsiteX6" fmla="*/ 12193200 w 12193200"/>
              <a:gd name="connsiteY6" fmla="*/ 6858000 h 6858000"/>
              <a:gd name="connsiteX7" fmla="*/ 0 w 121932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3200" h="6858000">
                <a:moveTo>
                  <a:pt x="6383214" y="668215"/>
                </a:moveTo>
                <a:lnTo>
                  <a:pt x="6383214" y="5654675"/>
                </a:lnTo>
                <a:lnTo>
                  <a:pt x="11588265" y="5654675"/>
                </a:lnTo>
                <a:lnTo>
                  <a:pt x="11588265" y="668215"/>
                </a:lnTo>
                <a:close/>
                <a:moveTo>
                  <a:pt x="0" y="0"/>
                </a:moveTo>
                <a:lnTo>
                  <a:pt x="12193200" y="0"/>
                </a:lnTo>
                <a:lnTo>
                  <a:pt x="12193200" y="6858000"/>
                </a:lnTo>
                <a:lnTo>
                  <a:pt x="0" y="6858000"/>
                </a:lnTo>
                <a:close/>
              </a:path>
            </a:pathLst>
          </a:custGeom>
          <a:solidFill>
            <a:schemeClr val="bg1">
              <a:lumMod val="95000"/>
            </a:schemeClr>
          </a:solidFill>
        </p:spPr>
        <p:txBody>
          <a:bodyPr wrap="square" tIns="180000" anchor="t" anchorCtr="0">
            <a:noAutofit/>
          </a:bodyPr>
          <a:lstStyle>
            <a:lvl1pPr marL="0" indent="0" algn="ctr">
              <a:buNone/>
              <a:defRPr sz="1600"/>
            </a:lvl1pPr>
          </a:lstStyle>
          <a:p>
            <a:r>
              <a:rPr lang="sv-SE" dirty="0"/>
              <a:t>Klicka på ikonen och lägg till bild</a:t>
            </a:r>
          </a:p>
        </p:txBody>
      </p:sp>
      <p:sp>
        <p:nvSpPr>
          <p:cNvPr id="6" name="Rubrik 5">
            <a:extLst>
              <a:ext uri="{FF2B5EF4-FFF2-40B4-BE49-F238E27FC236}">
                <a16:creationId xmlns:a16="http://schemas.microsoft.com/office/drawing/2014/main" id="{116BD677-BCDC-72C0-B958-072FF5B7FE95}"/>
              </a:ext>
            </a:extLst>
          </p:cNvPr>
          <p:cNvSpPr>
            <a:spLocks noGrp="1"/>
          </p:cNvSpPr>
          <p:nvPr>
            <p:ph type="title" hasCustomPrompt="1"/>
          </p:nvPr>
        </p:nvSpPr>
        <p:spPr>
          <a:xfrm>
            <a:off x="6675212" y="992070"/>
            <a:ext cx="4655904" cy="1044000"/>
          </a:xfrm>
        </p:spPr>
        <p:txBody>
          <a:bodyPr/>
          <a:lstStyle>
            <a:lvl1pPr>
              <a:defRPr/>
            </a:lvl1pPr>
          </a:lstStyle>
          <a:p>
            <a:r>
              <a:rPr lang="sv-SE" dirty="0"/>
              <a:t>Klicka och skriv rubrik</a:t>
            </a:r>
          </a:p>
        </p:txBody>
      </p:sp>
      <p:sp>
        <p:nvSpPr>
          <p:cNvPr id="3" name="Platshållare för innehåll 2">
            <a:extLst>
              <a:ext uri="{FF2B5EF4-FFF2-40B4-BE49-F238E27FC236}">
                <a16:creationId xmlns:a16="http://schemas.microsoft.com/office/drawing/2014/main" id="{7FC13C4F-7BC5-F6D9-18B5-D2A4CDACDD9D}"/>
              </a:ext>
            </a:extLst>
          </p:cNvPr>
          <p:cNvSpPr>
            <a:spLocks noGrp="1"/>
          </p:cNvSpPr>
          <p:nvPr>
            <p:ph sz="half" idx="1" hasCustomPrompt="1"/>
          </p:nvPr>
        </p:nvSpPr>
        <p:spPr>
          <a:xfrm>
            <a:off x="6675367" y="2347478"/>
            <a:ext cx="4658187" cy="2988000"/>
          </a:xfrm>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249679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ast bild">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3581D8E0-AA1D-3978-88F8-7D53EDB55868}"/>
              </a:ext>
            </a:extLst>
          </p:cNvPr>
          <p:cNvSpPr>
            <a:spLocks noGrp="1"/>
          </p:cNvSpPr>
          <p:nvPr>
            <p:ph type="pic" sz="quarter" idx="10" hasCustomPrompt="1"/>
          </p:nvPr>
        </p:nvSpPr>
        <p:spPr>
          <a:xfrm>
            <a:off x="0" y="0"/>
            <a:ext cx="12193200" cy="6858000"/>
          </a:xfrm>
          <a:prstGeom prst="rect">
            <a:avLst/>
          </a:prstGeom>
          <a:solidFill>
            <a:schemeClr val="bg1">
              <a:lumMod val="95000"/>
            </a:schemeClr>
          </a:solidFill>
        </p:spPr>
        <p:txBody>
          <a:bodyPr wrap="square" tIns="180000" anchor="ctr" anchorCtr="0">
            <a:noAutofit/>
          </a:bodyPr>
          <a:lstStyle>
            <a:lvl1pPr marL="0" indent="0" algn="ctr">
              <a:buNone/>
              <a:defRPr sz="1600"/>
            </a:lvl1pPr>
          </a:lstStyle>
          <a:p>
            <a:r>
              <a:rPr lang="sv-SE" dirty="0"/>
              <a:t>Klicka på ikonen och lägg till bild</a:t>
            </a:r>
          </a:p>
        </p:txBody>
      </p:sp>
    </p:spTree>
    <p:extLst>
      <p:ext uri="{BB962C8B-B14F-4D97-AF65-F5344CB8AC3E}">
        <p14:creationId xmlns:p14="http://schemas.microsoft.com/office/powerpoint/2010/main" val="5642203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0F5FC61C-3894-5BF6-4A40-0C63B511CCD3}"/>
              </a:ext>
            </a:extLst>
          </p:cNvPr>
          <p:cNvSpPr>
            <a:spLocks noGrp="1"/>
          </p:cNvSpPr>
          <p:nvPr>
            <p:ph type="title" hasCustomPrompt="1"/>
          </p:nvPr>
        </p:nvSpPr>
        <p:spPr/>
        <p:txBody>
          <a:bodyPr/>
          <a:lstStyle>
            <a:lvl1pPr>
              <a:defRPr/>
            </a:lvl1pPr>
          </a:lstStyle>
          <a:p>
            <a:r>
              <a:rPr lang="sv-SE" dirty="0"/>
              <a:t>Klicka och skriv rubrik</a:t>
            </a:r>
          </a:p>
        </p:txBody>
      </p:sp>
    </p:spTree>
    <p:extLst>
      <p:ext uri="{BB962C8B-B14F-4D97-AF65-F5344CB8AC3E}">
        <p14:creationId xmlns:p14="http://schemas.microsoft.com/office/powerpoint/2010/main" val="3826639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909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Kapitelsida svart">
    <p:bg>
      <p:bgPr>
        <a:solidFill>
          <a:schemeClr val="tx1"/>
        </a:solidFill>
        <a:effectLst/>
      </p:bgPr>
    </p:bg>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7E57C8B5-EC70-D918-2EB5-A0FA5D39B316}"/>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18000" y="5493394"/>
            <a:ext cx="2556000" cy="816087"/>
          </a:xfrm>
          <a:prstGeom prst="rect">
            <a:avLst/>
          </a:prstGeom>
        </p:spPr>
      </p:pic>
      <p:sp>
        <p:nvSpPr>
          <p:cNvPr id="2" name="Rubrik 1">
            <a:extLst>
              <a:ext uri="{FF2B5EF4-FFF2-40B4-BE49-F238E27FC236}">
                <a16:creationId xmlns:a16="http://schemas.microsoft.com/office/drawing/2014/main" id="{05762F03-3ABF-C9FF-C569-C2402F252831}"/>
              </a:ext>
            </a:extLst>
          </p:cNvPr>
          <p:cNvSpPr>
            <a:spLocks noGrp="1"/>
          </p:cNvSpPr>
          <p:nvPr>
            <p:ph type="ctrTitle" hasCustomPrompt="1"/>
          </p:nvPr>
        </p:nvSpPr>
        <p:spPr>
          <a:xfrm>
            <a:off x="612000" y="773723"/>
            <a:ext cx="10969200" cy="2215662"/>
          </a:xfrm>
        </p:spPr>
        <p:txBody>
          <a:bodyPr anchor="b"/>
          <a:lstStyle>
            <a:lvl1pPr algn="ctr">
              <a:defRPr sz="4400">
                <a:solidFill>
                  <a:schemeClr val="bg1"/>
                </a:solidFill>
              </a:defRPr>
            </a:lvl1pPr>
          </a:lstStyle>
          <a:p>
            <a:r>
              <a:rPr lang="sv-SE" dirty="0"/>
              <a:t>Klicka och skriv rubrik</a:t>
            </a:r>
          </a:p>
        </p:txBody>
      </p:sp>
      <p:sp>
        <p:nvSpPr>
          <p:cNvPr id="3" name="Underrubrik 2">
            <a:extLst>
              <a:ext uri="{FF2B5EF4-FFF2-40B4-BE49-F238E27FC236}">
                <a16:creationId xmlns:a16="http://schemas.microsoft.com/office/drawing/2014/main" id="{7D6100D2-DFCF-EDD4-1637-CBF15E002275}"/>
              </a:ext>
            </a:extLst>
          </p:cNvPr>
          <p:cNvSpPr>
            <a:spLocks noGrp="1"/>
          </p:cNvSpPr>
          <p:nvPr>
            <p:ph type="subTitle" idx="1" hasCustomPrompt="1"/>
          </p:nvPr>
        </p:nvSpPr>
        <p:spPr>
          <a:xfrm>
            <a:off x="612000" y="3274892"/>
            <a:ext cx="10969200" cy="1121263"/>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och skriv underrubrik</a:t>
            </a:r>
          </a:p>
        </p:txBody>
      </p:sp>
    </p:spTree>
    <p:extLst>
      <p:ext uri="{BB962C8B-B14F-4D97-AF65-F5344CB8AC3E}">
        <p14:creationId xmlns:p14="http://schemas.microsoft.com/office/powerpoint/2010/main" val="214631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Kapitelsida rosa">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762F03-3ABF-C9FF-C569-C2402F252831}"/>
              </a:ext>
            </a:extLst>
          </p:cNvPr>
          <p:cNvSpPr>
            <a:spLocks noGrp="1"/>
          </p:cNvSpPr>
          <p:nvPr>
            <p:ph type="ctrTitle" hasCustomPrompt="1"/>
          </p:nvPr>
        </p:nvSpPr>
        <p:spPr>
          <a:xfrm>
            <a:off x="612000" y="773723"/>
            <a:ext cx="10969200" cy="2215662"/>
          </a:xfrm>
        </p:spPr>
        <p:txBody>
          <a:bodyPr anchor="b"/>
          <a:lstStyle>
            <a:lvl1pPr algn="ctr">
              <a:defRPr sz="4400">
                <a:solidFill>
                  <a:schemeClr val="tx1"/>
                </a:solidFill>
              </a:defRPr>
            </a:lvl1pPr>
          </a:lstStyle>
          <a:p>
            <a:r>
              <a:rPr lang="sv-SE" dirty="0"/>
              <a:t>Klicka och skriv rubrik</a:t>
            </a:r>
          </a:p>
        </p:txBody>
      </p:sp>
      <p:sp>
        <p:nvSpPr>
          <p:cNvPr id="3" name="Underrubrik 2">
            <a:extLst>
              <a:ext uri="{FF2B5EF4-FFF2-40B4-BE49-F238E27FC236}">
                <a16:creationId xmlns:a16="http://schemas.microsoft.com/office/drawing/2014/main" id="{7D6100D2-DFCF-EDD4-1637-CBF15E002275}"/>
              </a:ext>
            </a:extLst>
          </p:cNvPr>
          <p:cNvSpPr>
            <a:spLocks noGrp="1"/>
          </p:cNvSpPr>
          <p:nvPr>
            <p:ph type="subTitle" idx="1" hasCustomPrompt="1"/>
          </p:nvPr>
        </p:nvSpPr>
        <p:spPr>
          <a:xfrm>
            <a:off x="612000" y="3274892"/>
            <a:ext cx="10969200" cy="1121263"/>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och skriv underrubrik</a:t>
            </a:r>
          </a:p>
        </p:txBody>
      </p:sp>
      <p:pic>
        <p:nvPicPr>
          <p:cNvPr id="6" name="Bildobjekt 5">
            <a:extLst>
              <a:ext uri="{FF2B5EF4-FFF2-40B4-BE49-F238E27FC236}">
                <a16:creationId xmlns:a16="http://schemas.microsoft.com/office/drawing/2014/main" id="{E788D49A-337C-E744-6FE8-70D62657F764}"/>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14507" y="5492281"/>
            <a:ext cx="2559493" cy="817200"/>
          </a:xfrm>
          <a:prstGeom prst="rect">
            <a:avLst/>
          </a:prstGeom>
        </p:spPr>
      </p:pic>
    </p:spTree>
    <p:extLst>
      <p:ext uri="{BB962C8B-B14F-4D97-AF65-F5344CB8AC3E}">
        <p14:creationId xmlns:p14="http://schemas.microsoft.com/office/powerpoint/2010/main" val="3778287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Kapitelsida grön">
    <p:bg>
      <p:bgPr>
        <a:solidFill>
          <a:schemeClr val="accent3"/>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762F03-3ABF-C9FF-C569-C2402F252831}"/>
              </a:ext>
            </a:extLst>
          </p:cNvPr>
          <p:cNvSpPr>
            <a:spLocks noGrp="1"/>
          </p:cNvSpPr>
          <p:nvPr>
            <p:ph type="ctrTitle" hasCustomPrompt="1"/>
          </p:nvPr>
        </p:nvSpPr>
        <p:spPr>
          <a:xfrm>
            <a:off x="612000" y="773723"/>
            <a:ext cx="10969200" cy="2215662"/>
          </a:xfrm>
        </p:spPr>
        <p:txBody>
          <a:bodyPr anchor="b"/>
          <a:lstStyle>
            <a:lvl1pPr algn="ctr">
              <a:defRPr sz="4400">
                <a:solidFill>
                  <a:schemeClr val="tx1"/>
                </a:solidFill>
              </a:defRPr>
            </a:lvl1pPr>
          </a:lstStyle>
          <a:p>
            <a:r>
              <a:rPr lang="sv-SE" dirty="0"/>
              <a:t>Klicka och skriv rubrik</a:t>
            </a:r>
          </a:p>
        </p:txBody>
      </p:sp>
      <p:sp>
        <p:nvSpPr>
          <p:cNvPr id="3" name="Underrubrik 2">
            <a:extLst>
              <a:ext uri="{FF2B5EF4-FFF2-40B4-BE49-F238E27FC236}">
                <a16:creationId xmlns:a16="http://schemas.microsoft.com/office/drawing/2014/main" id="{7D6100D2-DFCF-EDD4-1637-CBF15E002275}"/>
              </a:ext>
            </a:extLst>
          </p:cNvPr>
          <p:cNvSpPr>
            <a:spLocks noGrp="1"/>
          </p:cNvSpPr>
          <p:nvPr>
            <p:ph type="subTitle" idx="1" hasCustomPrompt="1"/>
          </p:nvPr>
        </p:nvSpPr>
        <p:spPr>
          <a:xfrm>
            <a:off x="612000" y="3274892"/>
            <a:ext cx="10969200" cy="1121263"/>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och skriv underrubrik</a:t>
            </a:r>
          </a:p>
        </p:txBody>
      </p:sp>
      <p:pic>
        <p:nvPicPr>
          <p:cNvPr id="6" name="Bildobjekt 5">
            <a:extLst>
              <a:ext uri="{FF2B5EF4-FFF2-40B4-BE49-F238E27FC236}">
                <a16:creationId xmlns:a16="http://schemas.microsoft.com/office/drawing/2014/main" id="{E788D49A-337C-E744-6FE8-70D62657F764}"/>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14507" y="5492281"/>
            <a:ext cx="2559493" cy="817200"/>
          </a:xfrm>
          <a:prstGeom prst="rect">
            <a:avLst/>
          </a:prstGeom>
        </p:spPr>
      </p:pic>
    </p:spTree>
    <p:extLst>
      <p:ext uri="{BB962C8B-B14F-4D97-AF65-F5344CB8AC3E}">
        <p14:creationId xmlns:p14="http://schemas.microsoft.com/office/powerpoint/2010/main" val="2867632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Kapitelsida beige">
    <p:bg>
      <p:bgPr>
        <a:solidFill>
          <a:schemeClr val="accent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762F03-3ABF-C9FF-C569-C2402F252831}"/>
              </a:ext>
            </a:extLst>
          </p:cNvPr>
          <p:cNvSpPr>
            <a:spLocks noGrp="1"/>
          </p:cNvSpPr>
          <p:nvPr>
            <p:ph type="ctrTitle" hasCustomPrompt="1"/>
          </p:nvPr>
        </p:nvSpPr>
        <p:spPr>
          <a:xfrm>
            <a:off x="612000" y="773723"/>
            <a:ext cx="10969200" cy="2215662"/>
          </a:xfrm>
        </p:spPr>
        <p:txBody>
          <a:bodyPr anchor="b"/>
          <a:lstStyle>
            <a:lvl1pPr algn="ctr">
              <a:defRPr sz="4400">
                <a:solidFill>
                  <a:schemeClr val="tx1"/>
                </a:solidFill>
              </a:defRPr>
            </a:lvl1pPr>
          </a:lstStyle>
          <a:p>
            <a:r>
              <a:rPr lang="sv-SE" dirty="0"/>
              <a:t>Klicka och skriv rubrik</a:t>
            </a:r>
          </a:p>
        </p:txBody>
      </p:sp>
      <p:sp>
        <p:nvSpPr>
          <p:cNvPr id="3" name="Underrubrik 2">
            <a:extLst>
              <a:ext uri="{FF2B5EF4-FFF2-40B4-BE49-F238E27FC236}">
                <a16:creationId xmlns:a16="http://schemas.microsoft.com/office/drawing/2014/main" id="{7D6100D2-DFCF-EDD4-1637-CBF15E002275}"/>
              </a:ext>
            </a:extLst>
          </p:cNvPr>
          <p:cNvSpPr>
            <a:spLocks noGrp="1"/>
          </p:cNvSpPr>
          <p:nvPr>
            <p:ph type="subTitle" idx="1" hasCustomPrompt="1"/>
          </p:nvPr>
        </p:nvSpPr>
        <p:spPr>
          <a:xfrm>
            <a:off x="612000" y="3274892"/>
            <a:ext cx="10969200" cy="1121263"/>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och skriv underrubrik</a:t>
            </a:r>
          </a:p>
        </p:txBody>
      </p:sp>
      <p:pic>
        <p:nvPicPr>
          <p:cNvPr id="6" name="Bildobjekt 5">
            <a:extLst>
              <a:ext uri="{FF2B5EF4-FFF2-40B4-BE49-F238E27FC236}">
                <a16:creationId xmlns:a16="http://schemas.microsoft.com/office/drawing/2014/main" id="{E788D49A-337C-E744-6FE8-70D62657F764}"/>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14507" y="5492281"/>
            <a:ext cx="2559493" cy="817200"/>
          </a:xfrm>
          <a:prstGeom prst="rect">
            <a:avLst/>
          </a:prstGeom>
        </p:spPr>
      </p:pic>
    </p:spTree>
    <p:extLst>
      <p:ext uri="{BB962C8B-B14F-4D97-AF65-F5344CB8AC3E}">
        <p14:creationId xmlns:p14="http://schemas.microsoft.com/office/powerpoint/2010/main" val="19538314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Kapitelsida grå">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762F03-3ABF-C9FF-C569-C2402F252831}"/>
              </a:ext>
            </a:extLst>
          </p:cNvPr>
          <p:cNvSpPr>
            <a:spLocks noGrp="1"/>
          </p:cNvSpPr>
          <p:nvPr>
            <p:ph type="ctrTitle" hasCustomPrompt="1"/>
          </p:nvPr>
        </p:nvSpPr>
        <p:spPr>
          <a:xfrm>
            <a:off x="612000" y="773723"/>
            <a:ext cx="10969200" cy="2215662"/>
          </a:xfrm>
        </p:spPr>
        <p:txBody>
          <a:bodyPr anchor="b"/>
          <a:lstStyle>
            <a:lvl1pPr algn="ctr">
              <a:defRPr sz="4400">
                <a:solidFill>
                  <a:schemeClr val="tx1"/>
                </a:solidFill>
              </a:defRPr>
            </a:lvl1pPr>
          </a:lstStyle>
          <a:p>
            <a:r>
              <a:rPr lang="sv-SE" dirty="0"/>
              <a:t>Klicka och skriv rubrik</a:t>
            </a:r>
          </a:p>
        </p:txBody>
      </p:sp>
      <p:sp>
        <p:nvSpPr>
          <p:cNvPr id="3" name="Underrubrik 2">
            <a:extLst>
              <a:ext uri="{FF2B5EF4-FFF2-40B4-BE49-F238E27FC236}">
                <a16:creationId xmlns:a16="http://schemas.microsoft.com/office/drawing/2014/main" id="{7D6100D2-DFCF-EDD4-1637-CBF15E002275}"/>
              </a:ext>
            </a:extLst>
          </p:cNvPr>
          <p:cNvSpPr>
            <a:spLocks noGrp="1"/>
          </p:cNvSpPr>
          <p:nvPr>
            <p:ph type="subTitle" idx="1" hasCustomPrompt="1"/>
          </p:nvPr>
        </p:nvSpPr>
        <p:spPr>
          <a:xfrm>
            <a:off x="612000" y="3274892"/>
            <a:ext cx="10969200" cy="1121263"/>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och skriv underrubrik</a:t>
            </a:r>
          </a:p>
        </p:txBody>
      </p:sp>
      <p:pic>
        <p:nvPicPr>
          <p:cNvPr id="6" name="Bildobjekt 5">
            <a:extLst>
              <a:ext uri="{FF2B5EF4-FFF2-40B4-BE49-F238E27FC236}">
                <a16:creationId xmlns:a16="http://schemas.microsoft.com/office/drawing/2014/main" id="{E788D49A-337C-E744-6FE8-70D62657F764}"/>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14507" y="5492281"/>
            <a:ext cx="2559493" cy="817200"/>
          </a:xfrm>
          <a:prstGeom prst="rect">
            <a:avLst/>
          </a:prstGeom>
        </p:spPr>
      </p:pic>
    </p:spTree>
    <p:extLst>
      <p:ext uri="{BB962C8B-B14F-4D97-AF65-F5344CB8AC3E}">
        <p14:creationId xmlns:p14="http://schemas.microsoft.com/office/powerpoint/2010/main" val="35817834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Kapitelsida bild">
    <p:bg>
      <p:bgPr>
        <a:solidFill>
          <a:schemeClr val="tx1"/>
        </a:solid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368CA0-4F0D-9E8B-6BB5-BEEC3380C0BB}"/>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10" name="Bildobjekt 9">
            <a:extLst>
              <a:ext uri="{FF2B5EF4-FFF2-40B4-BE49-F238E27FC236}">
                <a16:creationId xmlns:a16="http://schemas.microsoft.com/office/drawing/2014/main" id="{7E57C8B5-EC70-D918-2EB5-A0FA5D39B316}"/>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4818000" y="5493394"/>
            <a:ext cx="2556000" cy="816087"/>
          </a:xfrm>
          <a:prstGeom prst="rect">
            <a:avLst/>
          </a:prstGeom>
        </p:spPr>
      </p:pic>
      <p:sp>
        <p:nvSpPr>
          <p:cNvPr id="2" name="Rubrik 1">
            <a:extLst>
              <a:ext uri="{FF2B5EF4-FFF2-40B4-BE49-F238E27FC236}">
                <a16:creationId xmlns:a16="http://schemas.microsoft.com/office/drawing/2014/main" id="{05762F03-3ABF-C9FF-C569-C2402F252831}"/>
              </a:ext>
            </a:extLst>
          </p:cNvPr>
          <p:cNvSpPr>
            <a:spLocks noGrp="1"/>
          </p:cNvSpPr>
          <p:nvPr>
            <p:ph type="ctrTitle" hasCustomPrompt="1"/>
          </p:nvPr>
        </p:nvSpPr>
        <p:spPr>
          <a:xfrm>
            <a:off x="612000" y="773723"/>
            <a:ext cx="10969200" cy="2215662"/>
          </a:xfrm>
        </p:spPr>
        <p:txBody>
          <a:bodyPr anchor="b"/>
          <a:lstStyle>
            <a:lvl1pPr algn="ctr">
              <a:defRPr sz="4400">
                <a:solidFill>
                  <a:schemeClr val="bg1"/>
                </a:solidFill>
              </a:defRPr>
            </a:lvl1pPr>
          </a:lstStyle>
          <a:p>
            <a:r>
              <a:rPr lang="sv-SE" dirty="0"/>
              <a:t>Klicka och skriv rubrik</a:t>
            </a:r>
          </a:p>
        </p:txBody>
      </p:sp>
      <p:sp>
        <p:nvSpPr>
          <p:cNvPr id="3" name="Underrubrik 2">
            <a:extLst>
              <a:ext uri="{FF2B5EF4-FFF2-40B4-BE49-F238E27FC236}">
                <a16:creationId xmlns:a16="http://schemas.microsoft.com/office/drawing/2014/main" id="{7D6100D2-DFCF-EDD4-1637-CBF15E002275}"/>
              </a:ext>
            </a:extLst>
          </p:cNvPr>
          <p:cNvSpPr>
            <a:spLocks noGrp="1"/>
          </p:cNvSpPr>
          <p:nvPr>
            <p:ph type="subTitle" idx="1" hasCustomPrompt="1"/>
          </p:nvPr>
        </p:nvSpPr>
        <p:spPr>
          <a:xfrm>
            <a:off x="612000" y="3274892"/>
            <a:ext cx="10969200" cy="1121263"/>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och skriv underrubrik</a:t>
            </a:r>
          </a:p>
        </p:txBody>
      </p:sp>
    </p:spTree>
    <p:extLst>
      <p:ext uri="{BB962C8B-B14F-4D97-AF65-F5344CB8AC3E}">
        <p14:creationId xmlns:p14="http://schemas.microsoft.com/office/powerpoint/2010/main" val="4034654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bild umesamiska">
    <p:bg>
      <p:bgPr>
        <a:solidFill>
          <a:schemeClr val="accent1"/>
        </a:solidFill>
        <a:effectLst/>
      </p:bgPr>
    </p:bg>
    <p:spTree>
      <p:nvGrpSpPr>
        <p:cNvPr id="1" name=""/>
        <p:cNvGrpSpPr/>
        <p:nvPr/>
      </p:nvGrpSpPr>
      <p:grpSpPr>
        <a:xfrm>
          <a:off x="0" y="0"/>
          <a:ext cx="0" cy="0"/>
          <a:chOff x="0" y="0"/>
          <a:chExt cx="0" cy="0"/>
        </a:xfrm>
      </p:grpSpPr>
      <p:pic>
        <p:nvPicPr>
          <p:cNvPr id="9" name="Bildobjekt 8" descr="Umeå Universitet Logotyp&#10;">
            <a:extLst>
              <a:ext uri="{FF2B5EF4-FFF2-40B4-BE49-F238E27FC236}">
                <a16:creationId xmlns:a16="http://schemas.microsoft.com/office/drawing/2014/main" id="{ECBEF057-6550-1C4D-827D-D342F3BF4ECF}"/>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4156439" y="546400"/>
            <a:ext cx="3879122" cy="1008000"/>
          </a:xfrm>
          <a:prstGeom prst="rect">
            <a:avLst/>
          </a:prstGeom>
        </p:spPr>
      </p:pic>
      <p:sp>
        <p:nvSpPr>
          <p:cNvPr id="2" name="Rubrik 1">
            <a:extLst>
              <a:ext uri="{FF2B5EF4-FFF2-40B4-BE49-F238E27FC236}">
                <a16:creationId xmlns:a16="http://schemas.microsoft.com/office/drawing/2014/main" id="{05762F03-3ABF-C9FF-C569-C2402F252831}"/>
              </a:ext>
            </a:extLst>
          </p:cNvPr>
          <p:cNvSpPr>
            <a:spLocks noGrp="1"/>
          </p:cNvSpPr>
          <p:nvPr>
            <p:ph type="ctrTitle" hasCustomPrompt="1"/>
          </p:nvPr>
        </p:nvSpPr>
        <p:spPr>
          <a:xfrm>
            <a:off x="612000" y="2015067"/>
            <a:ext cx="10969200" cy="1512480"/>
          </a:xfrm>
        </p:spPr>
        <p:txBody>
          <a:bodyPr anchor="b"/>
          <a:lstStyle>
            <a:lvl1pPr algn="ctr">
              <a:defRPr sz="4400">
                <a:solidFill>
                  <a:schemeClr val="bg1"/>
                </a:solidFill>
              </a:defRPr>
            </a:lvl1pPr>
          </a:lstStyle>
          <a:p>
            <a:r>
              <a:rPr lang="sv-SE" dirty="0"/>
              <a:t>Klicka och skriv rubrik</a:t>
            </a:r>
          </a:p>
        </p:txBody>
      </p:sp>
      <p:sp>
        <p:nvSpPr>
          <p:cNvPr id="3" name="Underrubrik 2">
            <a:extLst>
              <a:ext uri="{FF2B5EF4-FFF2-40B4-BE49-F238E27FC236}">
                <a16:creationId xmlns:a16="http://schemas.microsoft.com/office/drawing/2014/main" id="{7D6100D2-DFCF-EDD4-1637-CBF15E002275}"/>
              </a:ext>
            </a:extLst>
          </p:cNvPr>
          <p:cNvSpPr>
            <a:spLocks noGrp="1"/>
          </p:cNvSpPr>
          <p:nvPr>
            <p:ph type="subTitle" idx="1" hasCustomPrompt="1"/>
          </p:nvPr>
        </p:nvSpPr>
        <p:spPr>
          <a:xfrm>
            <a:off x="612000" y="3813054"/>
            <a:ext cx="10969200" cy="1022715"/>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och skriv underrubrik</a:t>
            </a:r>
          </a:p>
        </p:txBody>
      </p:sp>
      <p:sp>
        <p:nvSpPr>
          <p:cNvPr id="14" name="Platshållare för text 13">
            <a:extLst>
              <a:ext uri="{FF2B5EF4-FFF2-40B4-BE49-F238E27FC236}">
                <a16:creationId xmlns:a16="http://schemas.microsoft.com/office/drawing/2014/main" id="{17B5F62B-F422-9B48-F7F7-AD094BC04DAC}"/>
              </a:ext>
            </a:extLst>
          </p:cNvPr>
          <p:cNvSpPr>
            <a:spLocks noGrp="1"/>
          </p:cNvSpPr>
          <p:nvPr>
            <p:ph type="body" sz="quarter" idx="10" hasCustomPrompt="1"/>
          </p:nvPr>
        </p:nvSpPr>
        <p:spPr>
          <a:xfrm>
            <a:off x="612000" y="6086643"/>
            <a:ext cx="10969200" cy="491365"/>
          </a:xfrm>
        </p:spPr>
        <p:txBody>
          <a:bodyPr/>
          <a:lstStyle>
            <a:lvl1pPr marL="0" indent="0" algn="ctr">
              <a:spcBef>
                <a:spcPts val="0"/>
              </a:spcBef>
              <a:buNone/>
              <a:defRPr sz="16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sv-SE" dirty="0"/>
              <a:t>Ange datum, Enhet/fakultet/institution/projekt, Namn</a:t>
            </a:r>
          </a:p>
        </p:txBody>
      </p:sp>
    </p:spTree>
    <p:extLst>
      <p:ext uri="{BB962C8B-B14F-4D97-AF65-F5344CB8AC3E}">
        <p14:creationId xmlns:p14="http://schemas.microsoft.com/office/powerpoint/2010/main" val="38555865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sida">
    <p:bg>
      <p:bgPr>
        <a:solidFill>
          <a:schemeClr val="accent1"/>
        </a:solidFill>
        <a:effectLst/>
      </p:bgPr>
    </p:bg>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7E57C8B5-EC70-D918-2EB5-A0FA5D39B316}"/>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674000" y="569702"/>
            <a:ext cx="2844000" cy="908039"/>
          </a:xfrm>
          <a:prstGeom prst="rect">
            <a:avLst/>
          </a:prstGeom>
        </p:spPr>
      </p:pic>
      <p:sp>
        <p:nvSpPr>
          <p:cNvPr id="2" name="Rubrik 1">
            <a:extLst>
              <a:ext uri="{FF2B5EF4-FFF2-40B4-BE49-F238E27FC236}">
                <a16:creationId xmlns:a16="http://schemas.microsoft.com/office/drawing/2014/main" id="{05762F03-3ABF-C9FF-C569-C2402F252831}"/>
              </a:ext>
            </a:extLst>
          </p:cNvPr>
          <p:cNvSpPr>
            <a:spLocks noGrp="1"/>
          </p:cNvSpPr>
          <p:nvPr>
            <p:ph type="ctrTitle" hasCustomPrompt="1"/>
          </p:nvPr>
        </p:nvSpPr>
        <p:spPr>
          <a:xfrm>
            <a:off x="611400" y="2672760"/>
            <a:ext cx="10969200" cy="1512480"/>
          </a:xfrm>
        </p:spPr>
        <p:txBody>
          <a:bodyPr anchor="ctr" anchorCtr="0"/>
          <a:lstStyle>
            <a:lvl1pPr algn="ctr">
              <a:defRPr sz="4400">
                <a:solidFill>
                  <a:schemeClr val="bg1"/>
                </a:solidFill>
              </a:defRPr>
            </a:lvl1pPr>
          </a:lstStyle>
          <a:p>
            <a:r>
              <a:rPr lang="sv-SE" dirty="0"/>
              <a:t>Klicka och skriv tackfras</a:t>
            </a:r>
          </a:p>
        </p:txBody>
      </p:sp>
    </p:spTree>
    <p:extLst>
      <p:ext uri="{BB962C8B-B14F-4D97-AF65-F5344CB8AC3E}">
        <p14:creationId xmlns:p14="http://schemas.microsoft.com/office/powerpoint/2010/main" val="20485501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sida umesamiska">
    <p:bg>
      <p:bgPr>
        <a:solidFill>
          <a:schemeClr val="accent1"/>
        </a:soli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ECBEF057-6550-1C4D-827D-D342F3BF4ECF}"/>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4156439" y="546400"/>
            <a:ext cx="3879122" cy="1008000"/>
          </a:xfrm>
          <a:prstGeom prst="rect">
            <a:avLst/>
          </a:prstGeom>
        </p:spPr>
      </p:pic>
      <p:sp>
        <p:nvSpPr>
          <p:cNvPr id="2" name="Rubrik 1">
            <a:extLst>
              <a:ext uri="{FF2B5EF4-FFF2-40B4-BE49-F238E27FC236}">
                <a16:creationId xmlns:a16="http://schemas.microsoft.com/office/drawing/2014/main" id="{05762F03-3ABF-C9FF-C569-C2402F252831}"/>
              </a:ext>
            </a:extLst>
          </p:cNvPr>
          <p:cNvSpPr>
            <a:spLocks noGrp="1"/>
          </p:cNvSpPr>
          <p:nvPr>
            <p:ph type="ctrTitle" hasCustomPrompt="1"/>
          </p:nvPr>
        </p:nvSpPr>
        <p:spPr>
          <a:xfrm>
            <a:off x="611400" y="2672760"/>
            <a:ext cx="10969200" cy="1512480"/>
          </a:xfrm>
        </p:spPr>
        <p:txBody>
          <a:bodyPr anchor="ctr" anchorCtr="0"/>
          <a:lstStyle>
            <a:lvl1pPr algn="ctr">
              <a:defRPr sz="4400">
                <a:solidFill>
                  <a:schemeClr val="bg1"/>
                </a:solidFill>
              </a:defRPr>
            </a:lvl1pPr>
          </a:lstStyle>
          <a:p>
            <a:r>
              <a:rPr lang="sv-SE" dirty="0"/>
              <a:t>Klicka och skriv tackfras</a:t>
            </a:r>
          </a:p>
        </p:txBody>
      </p:sp>
    </p:spTree>
    <p:extLst>
      <p:ext uri="{BB962C8B-B14F-4D97-AF65-F5344CB8AC3E}">
        <p14:creationId xmlns:p14="http://schemas.microsoft.com/office/powerpoint/2010/main" val="4105526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773354-CA18-33FB-CD86-1C0D59354768}"/>
              </a:ext>
            </a:extLst>
          </p:cNvPr>
          <p:cNvSpPr>
            <a:spLocks noGrp="1"/>
          </p:cNvSpPr>
          <p:nvPr>
            <p:ph type="title" hasCustomPrompt="1"/>
          </p:nvPr>
        </p:nvSpPr>
        <p:spPr/>
        <p:txBody>
          <a:bodyPr/>
          <a:lstStyle>
            <a:lvl1pPr>
              <a:defRPr/>
            </a:lvl1pPr>
          </a:lstStyle>
          <a:p>
            <a:r>
              <a:rPr lang="sv-SE" dirty="0"/>
              <a:t>Klicka och skriv rubrik</a:t>
            </a:r>
          </a:p>
        </p:txBody>
      </p:sp>
      <p:sp>
        <p:nvSpPr>
          <p:cNvPr id="3" name="Platshållare för innehåll 2">
            <a:extLst>
              <a:ext uri="{FF2B5EF4-FFF2-40B4-BE49-F238E27FC236}">
                <a16:creationId xmlns:a16="http://schemas.microsoft.com/office/drawing/2014/main" id="{567E17AE-4DB3-459F-5C7F-EE713AB1BDBD}"/>
              </a:ext>
            </a:extLst>
          </p:cNvPr>
          <p:cNvSpPr>
            <a:spLocks noGrp="1"/>
          </p:cNvSpPr>
          <p:nvPr>
            <p:ph idx="1" hasCustomPrompt="1"/>
          </p:nvPr>
        </p:nvSpPr>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46125666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16BD677-BCDC-72C0-B958-072FF5B7FE95}"/>
              </a:ext>
            </a:extLst>
          </p:cNvPr>
          <p:cNvSpPr>
            <a:spLocks noGrp="1"/>
          </p:cNvSpPr>
          <p:nvPr>
            <p:ph type="title" hasCustomPrompt="1"/>
          </p:nvPr>
        </p:nvSpPr>
        <p:spPr>
          <a:xfrm>
            <a:off x="611998" y="271101"/>
            <a:ext cx="10969200" cy="1044000"/>
          </a:xfrm>
        </p:spPr>
        <p:txBody>
          <a:bodyPr/>
          <a:lstStyle>
            <a:lvl1pPr>
              <a:defRPr/>
            </a:lvl1pPr>
          </a:lstStyle>
          <a:p>
            <a:r>
              <a:rPr lang="sv-SE" dirty="0"/>
              <a:t>Klicka och skriv rubrik</a:t>
            </a:r>
          </a:p>
        </p:txBody>
      </p:sp>
      <p:sp>
        <p:nvSpPr>
          <p:cNvPr id="3" name="Platshållare för innehåll 2">
            <a:extLst>
              <a:ext uri="{FF2B5EF4-FFF2-40B4-BE49-F238E27FC236}">
                <a16:creationId xmlns:a16="http://schemas.microsoft.com/office/drawing/2014/main" id="{7FC13C4F-7BC5-F6D9-18B5-D2A4CDACDD9D}"/>
              </a:ext>
            </a:extLst>
          </p:cNvPr>
          <p:cNvSpPr>
            <a:spLocks noGrp="1"/>
          </p:cNvSpPr>
          <p:nvPr>
            <p:ph sz="half" idx="1" hasCustomPrompt="1"/>
          </p:nvPr>
        </p:nvSpPr>
        <p:spPr>
          <a:xfrm>
            <a:off x="612000" y="1620000"/>
            <a:ext cx="5040000" cy="4032000"/>
          </a:xfrm>
        </p:spPr>
        <p:txBody>
          <a:bodyPr/>
          <a:lstStyle>
            <a:lvl1pPr>
              <a:defRPr/>
            </a:lvl1pPr>
          </a:lstStyle>
          <a:p>
            <a:pPr lvl="0"/>
            <a:r>
              <a:rPr lang="sv-SE" dirty="0"/>
              <a:t>Klicka och skriv text</a:t>
            </a:r>
          </a:p>
          <a:p>
            <a:pPr lvl="2"/>
            <a:r>
              <a:rPr lang="sv-SE" dirty="0"/>
              <a:t>Nivå tre</a:t>
            </a:r>
          </a:p>
          <a:p>
            <a:pPr lvl="3"/>
            <a:r>
              <a:rPr lang="sv-SE" dirty="0"/>
              <a:t>Nivå fyra</a:t>
            </a:r>
          </a:p>
          <a:p>
            <a:pPr lvl="4"/>
            <a:r>
              <a:rPr lang="sv-SE" dirty="0"/>
              <a:t>Nivå fem</a:t>
            </a:r>
          </a:p>
        </p:txBody>
      </p:sp>
      <p:sp>
        <p:nvSpPr>
          <p:cNvPr id="4" name="Platshållare för innehåll 3">
            <a:extLst>
              <a:ext uri="{FF2B5EF4-FFF2-40B4-BE49-F238E27FC236}">
                <a16:creationId xmlns:a16="http://schemas.microsoft.com/office/drawing/2014/main" id="{A13F041F-784B-F457-8AEC-FDF2AFB1FD12}"/>
              </a:ext>
            </a:extLst>
          </p:cNvPr>
          <p:cNvSpPr>
            <a:spLocks noGrp="1"/>
          </p:cNvSpPr>
          <p:nvPr>
            <p:ph sz="half" idx="2" hasCustomPrompt="1"/>
          </p:nvPr>
        </p:nvSpPr>
        <p:spPr>
          <a:xfrm>
            <a:off x="6541198" y="1620000"/>
            <a:ext cx="5040000" cy="4032000"/>
          </a:xfrm>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2337425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ld höger">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16BD677-BCDC-72C0-B958-072FF5B7FE95}"/>
              </a:ext>
            </a:extLst>
          </p:cNvPr>
          <p:cNvSpPr>
            <a:spLocks noGrp="1"/>
          </p:cNvSpPr>
          <p:nvPr>
            <p:ph type="title" hasCustomPrompt="1"/>
          </p:nvPr>
        </p:nvSpPr>
        <p:spPr>
          <a:xfrm>
            <a:off x="611998" y="271101"/>
            <a:ext cx="10969200" cy="1044000"/>
          </a:xfrm>
        </p:spPr>
        <p:txBody>
          <a:bodyPr/>
          <a:lstStyle>
            <a:lvl1pPr>
              <a:defRPr/>
            </a:lvl1pPr>
          </a:lstStyle>
          <a:p>
            <a:r>
              <a:rPr lang="sv-SE" dirty="0"/>
              <a:t>Klicka och skriv rubrik</a:t>
            </a:r>
          </a:p>
        </p:txBody>
      </p:sp>
      <p:sp>
        <p:nvSpPr>
          <p:cNvPr id="3" name="Platshållare för innehåll 2">
            <a:extLst>
              <a:ext uri="{FF2B5EF4-FFF2-40B4-BE49-F238E27FC236}">
                <a16:creationId xmlns:a16="http://schemas.microsoft.com/office/drawing/2014/main" id="{7FC13C4F-7BC5-F6D9-18B5-D2A4CDACDD9D}"/>
              </a:ext>
            </a:extLst>
          </p:cNvPr>
          <p:cNvSpPr>
            <a:spLocks noGrp="1"/>
          </p:cNvSpPr>
          <p:nvPr>
            <p:ph sz="half" idx="1" hasCustomPrompt="1"/>
          </p:nvPr>
        </p:nvSpPr>
        <p:spPr>
          <a:xfrm>
            <a:off x="612000" y="1620000"/>
            <a:ext cx="5040000" cy="4032000"/>
          </a:xfrm>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bild 6">
            <a:extLst>
              <a:ext uri="{FF2B5EF4-FFF2-40B4-BE49-F238E27FC236}">
                <a16:creationId xmlns:a16="http://schemas.microsoft.com/office/drawing/2014/main" id="{7A7CF765-689D-4910-FBF1-6FE96A290AFC}"/>
              </a:ext>
            </a:extLst>
          </p:cNvPr>
          <p:cNvSpPr>
            <a:spLocks noGrp="1"/>
          </p:cNvSpPr>
          <p:nvPr>
            <p:ph type="pic" sz="quarter" idx="10" hasCustomPrompt="1"/>
          </p:nvPr>
        </p:nvSpPr>
        <p:spPr>
          <a:xfrm>
            <a:off x="6542473" y="1620000"/>
            <a:ext cx="5038725" cy="4032250"/>
          </a:xfrm>
          <a:solidFill>
            <a:schemeClr val="bg1">
              <a:lumMod val="95000"/>
            </a:schemeClr>
          </a:solidFill>
        </p:spPr>
        <p:txBody>
          <a:bodyPr anchor="ctr" anchorCtr="0"/>
          <a:lstStyle>
            <a:lvl1pPr marL="0" indent="0" algn="ctr">
              <a:buNone/>
              <a:defRPr sz="1600"/>
            </a:lvl1pPr>
          </a:lstStyle>
          <a:p>
            <a:r>
              <a:rPr lang="sv-SE" dirty="0"/>
              <a:t>Klicka på ikonen och lägg till bild</a:t>
            </a:r>
          </a:p>
        </p:txBody>
      </p:sp>
    </p:spTree>
    <p:extLst>
      <p:ext uri="{BB962C8B-B14F-4D97-AF65-F5344CB8AC3E}">
        <p14:creationId xmlns:p14="http://schemas.microsoft.com/office/powerpoint/2010/main" val="6007007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vänster">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16BD677-BCDC-72C0-B958-072FF5B7FE95}"/>
              </a:ext>
            </a:extLst>
          </p:cNvPr>
          <p:cNvSpPr>
            <a:spLocks noGrp="1"/>
          </p:cNvSpPr>
          <p:nvPr>
            <p:ph type="title" hasCustomPrompt="1"/>
          </p:nvPr>
        </p:nvSpPr>
        <p:spPr>
          <a:xfrm>
            <a:off x="611998" y="271101"/>
            <a:ext cx="10969200" cy="1044000"/>
          </a:xfrm>
        </p:spPr>
        <p:txBody>
          <a:bodyPr/>
          <a:lstStyle>
            <a:lvl1pPr>
              <a:defRPr/>
            </a:lvl1pPr>
          </a:lstStyle>
          <a:p>
            <a:r>
              <a:rPr lang="sv-SE" dirty="0"/>
              <a:t>Klicka och skriv rubrik</a:t>
            </a:r>
          </a:p>
        </p:txBody>
      </p:sp>
      <p:sp>
        <p:nvSpPr>
          <p:cNvPr id="8" name="Platshållare för bild 6">
            <a:extLst>
              <a:ext uri="{FF2B5EF4-FFF2-40B4-BE49-F238E27FC236}">
                <a16:creationId xmlns:a16="http://schemas.microsoft.com/office/drawing/2014/main" id="{7A7CF765-689D-4910-FBF1-6FE96A290AFC}"/>
              </a:ext>
            </a:extLst>
          </p:cNvPr>
          <p:cNvSpPr>
            <a:spLocks noGrp="1"/>
          </p:cNvSpPr>
          <p:nvPr>
            <p:ph type="pic" sz="quarter" idx="10" hasCustomPrompt="1"/>
          </p:nvPr>
        </p:nvSpPr>
        <p:spPr>
          <a:xfrm>
            <a:off x="611998" y="1620000"/>
            <a:ext cx="5038725" cy="4032250"/>
          </a:xfrm>
          <a:solidFill>
            <a:schemeClr val="bg1">
              <a:lumMod val="95000"/>
            </a:schemeClr>
          </a:solidFill>
        </p:spPr>
        <p:txBody>
          <a:bodyPr anchor="ctr" anchorCtr="0"/>
          <a:lstStyle>
            <a:lvl1pPr marL="0" indent="0" algn="ctr">
              <a:buNone/>
              <a:defRPr sz="1600"/>
            </a:lvl1pPr>
          </a:lstStyle>
          <a:p>
            <a:r>
              <a:rPr lang="sv-SE" dirty="0"/>
              <a:t>Klicka på ikonen och lägg till bild</a:t>
            </a:r>
          </a:p>
        </p:txBody>
      </p:sp>
      <p:sp>
        <p:nvSpPr>
          <p:cNvPr id="3" name="Platshållare för innehåll 2">
            <a:extLst>
              <a:ext uri="{FF2B5EF4-FFF2-40B4-BE49-F238E27FC236}">
                <a16:creationId xmlns:a16="http://schemas.microsoft.com/office/drawing/2014/main" id="{7FC13C4F-7BC5-F6D9-18B5-D2A4CDACDD9D}"/>
              </a:ext>
            </a:extLst>
          </p:cNvPr>
          <p:cNvSpPr>
            <a:spLocks noGrp="1"/>
          </p:cNvSpPr>
          <p:nvPr>
            <p:ph sz="half" idx="1" hasCustomPrompt="1"/>
          </p:nvPr>
        </p:nvSpPr>
        <p:spPr>
          <a:xfrm>
            <a:off x="6541198" y="1620000"/>
            <a:ext cx="5040000" cy="4032000"/>
          </a:xfrm>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5612034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ög bild höger">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16BD677-BCDC-72C0-B958-072FF5B7FE95}"/>
              </a:ext>
            </a:extLst>
          </p:cNvPr>
          <p:cNvSpPr>
            <a:spLocks noGrp="1"/>
          </p:cNvSpPr>
          <p:nvPr>
            <p:ph type="title" hasCustomPrompt="1"/>
          </p:nvPr>
        </p:nvSpPr>
        <p:spPr>
          <a:xfrm>
            <a:off x="611998" y="271101"/>
            <a:ext cx="5037530" cy="1044000"/>
          </a:xfrm>
        </p:spPr>
        <p:txBody>
          <a:bodyPr/>
          <a:lstStyle>
            <a:lvl1pPr>
              <a:defRPr/>
            </a:lvl1pPr>
          </a:lstStyle>
          <a:p>
            <a:r>
              <a:rPr lang="sv-SE" dirty="0"/>
              <a:t>Klicka och skriv rubrik</a:t>
            </a:r>
          </a:p>
        </p:txBody>
      </p:sp>
      <p:sp>
        <p:nvSpPr>
          <p:cNvPr id="3" name="Platshållare för innehåll 2">
            <a:extLst>
              <a:ext uri="{FF2B5EF4-FFF2-40B4-BE49-F238E27FC236}">
                <a16:creationId xmlns:a16="http://schemas.microsoft.com/office/drawing/2014/main" id="{7FC13C4F-7BC5-F6D9-18B5-D2A4CDACDD9D}"/>
              </a:ext>
            </a:extLst>
          </p:cNvPr>
          <p:cNvSpPr>
            <a:spLocks noGrp="1"/>
          </p:cNvSpPr>
          <p:nvPr>
            <p:ph sz="half" idx="1" hasCustomPrompt="1"/>
          </p:nvPr>
        </p:nvSpPr>
        <p:spPr>
          <a:xfrm>
            <a:off x="612000" y="1620000"/>
            <a:ext cx="5040000" cy="4032000"/>
          </a:xfrm>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bild 6">
            <a:extLst>
              <a:ext uri="{FF2B5EF4-FFF2-40B4-BE49-F238E27FC236}">
                <a16:creationId xmlns:a16="http://schemas.microsoft.com/office/drawing/2014/main" id="{7A7CF765-689D-4910-FBF1-6FE96A290AFC}"/>
              </a:ext>
            </a:extLst>
          </p:cNvPr>
          <p:cNvSpPr>
            <a:spLocks noGrp="1"/>
          </p:cNvSpPr>
          <p:nvPr>
            <p:ph type="pic" sz="quarter" idx="10" hasCustomPrompt="1"/>
          </p:nvPr>
        </p:nvSpPr>
        <p:spPr>
          <a:xfrm>
            <a:off x="6542473" y="0"/>
            <a:ext cx="5649527" cy="6858000"/>
          </a:xfrm>
          <a:solidFill>
            <a:schemeClr val="bg1">
              <a:lumMod val="95000"/>
            </a:schemeClr>
          </a:solidFill>
        </p:spPr>
        <p:txBody>
          <a:bodyPr anchor="ctr" anchorCtr="0"/>
          <a:lstStyle>
            <a:lvl1pPr marL="0" indent="0" algn="ctr">
              <a:buNone/>
              <a:defRPr sz="1600"/>
            </a:lvl1pPr>
          </a:lstStyle>
          <a:p>
            <a:r>
              <a:rPr lang="sv-SE" dirty="0"/>
              <a:t>Klicka på ikonen och lägg till bild</a:t>
            </a:r>
          </a:p>
        </p:txBody>
      </p:sp>
    </p:spTree>
    <p:extLst>
      <p:ext uri="{BB962C8B-B14F-4D97-AF65-F5344CB8AC3E}">
        <p14:creationId xmlns:p14="http://schemas.microsoft.com/office/powerpoint/2010/main" val="8304079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or bild">
    <p:spTree>
      <p:nvGrpSpPr>
        <p:cNvPr id="1" name=""/>
        <p:cNvGrpSpPr/>
        <p:nvPr/>
      </p:nvGrpSpPr>
      <p:grpSpPr>
        <a:xfrm>
          <a:off x="0" y="0"/>
          <a:ext cx="0" cy="0"/>
          <a:chOff x="0" y="0"/>
          <a:chExt cx="0" cy="0"/>
        </a:xfrm>
      </p:grpSpPr>
      <p:sp>
        <p:nvSpPr>
          <p:cNvPr id="8" name="Platshållare för bild 6">
            <a:extLst>
              <a:ext uri="{FF2B5EF4-FFF2-40B4-BE49-F238E27FC236}">
                <a16:creationId xmlns:a16="http://schemas.microsoft.com/office/drawing/2014/main" id="{7A7CF765-689D-4910-FBF1-6FE96A290AFC}"/>
              </a:ext>
            </a:extLst>
          </p:cNvPr>
          <p:cNvSpPr>
            <a:spLocks noGrp="1"/>
          </p:cNvSpPr>
          <p:nvPr>
            <p:ph type="pic" sz="quarter" idx="10" hasCustomPrompt="1"/>
          </p:nvPr>
        </p:nvSpPr>
        <p:spPr>
          <a:xfrm>
            <a:off x="1" y="0"/>
            <a:ext cx="12192000" cy="4960871"/>
          </a:xfrm>
          <a:solidFill>
            <a:schemeClr val="bg1">
              <a:lumMod val="95000"/>
            </a:schemeClr>
          </a:solidFill>
        </p:spPr>
        <p:txBody>
          <a:bodyPr anchor="ctr" anchorCtr="0"/>
          <a:lstStyle>
            <a:lvl1pPr marL="0" indent="0" algn="ctr">
              <a:buNone/>
              <a:defRPr sz="1600"/>
            </a:lvl1pPr>
          </a:lstStyle>
          <a:p>
            <a:r>
              <a:rPr lang="sv-SE" dirty="0"/>
              <a:t>Klicka på ikonen och lägg till bild</a:t>
            </a:r>
          </a:p>
        </p:txBody>
      </p:sp>
      <p:sp>
        <p:nvSpPr>
          <p:cNvPr id="2" name="Rubrik 1">
            <a:extLst>
              <a:ext uri="{FF2B5EF4-FFF2-40B4-BE49-F238E27FC236}">
                <a16:creationId xmlns:a16="http://schemas.microsoft.com/office/drawing/2014/main" id="{265CAE92-2CF2-3D63-184C-398AB77C9840}"/>
              </a:ext>
            </a:extLst>
          </p:cNvPr>
          <p:cNvSpPr>
            <a:spLocks noGrp="1"/>
          </p:cNvSpPr>
          <p:nvPr>
            <p:ph type="title"/>
          </p:nvPr>
        </p:nvSpPr>
        <p:spPr>
          <a:xfrm>
            <a:off x="611998" y="5075274"/>
            <a:ext cx="10969200" cy="583227"/>
          </a:xfrm>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12544122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tfallande bild med text vänster">
    <p:spTree>
      <p:nvGrpSpPr>
        <p:cNvPr id="1" name=""/>
        <p:cNvGrpSpPr/>
        <p:nvPr/>
      </p:nvGrpSpPr>
      <p:grpSpPr>
        <a:xfrm>
          <a:off x="0" y="0"/>
          <a:ext cx="0" cy="0"/>
          <a:chOff x="0" y="0"/>
          <a:chExt cx="0" cy="0"/>
        </a:xfrm>
      </p:grpSpPr>
      <p:sp>
        <p:nvSpPr>
          <p:cNvPr id="16" name="Platshållare för bild 15">
            <a:extLst>
              <a:ext uri="{FF2B5EF4-FFF2-40B4-BE49-F238E27FC236}">
                <a16:creationId xmlns:a16="http://schemas.microsoft.com/office/drawing/2014/main" id="{9F5E8F33-AD01-232E-1FF1-738E26B144A6}"/>
              </a:ext>
            </a:extLst>
          </p:cNvPr>
          <p:cNvSpPr>
            <a:spLocks noGrp="1"/>
          </p:cNvSpPr>
          <p:nvPr>
            <p:ph type="pic" sz="quarter" idx="10" hasCustomPrompt="1"/>
          </p:nvPr>
        </p:nvSpPr>
        <p:spPr>
          <a:xfrm>
            <a:off x="0" y="0"/>
            <a:ext cx="12193200" cy="6858000"/>
          </a:xfrm>
          <a:custGeom>
            <a:avLst/>
            <a:gdLst>
              <a:gd name="connsiteX0" fmla="*/ 600075 w 12193200"/>
              <a:gd name="connsiteY0" fmla="*/ 642444 h 6858000"/>
              <a:gd name="connsiteX1" fmla="*/ 600075 w 12193200"/>
              <a:gd name="connsiteY1" fmla="*/ 5654675 h 6858000"/>
              <a:gd name="connsiteX2" fmla="*/ 5897526 w 12193200"/>
              <a:gd name="connsiteY2" fmla="*/ 5654675 h 6858000"/>
              <a:gd name="connsiteX3" fmla="*/ 5897526 w 12193200"/>
              <a:gd name="connsiteY3" fmla="*/ 642444 h 6858000"/>
              <a:gd name="connsiteX4" fmla="*/ 0 w 12193200"/>
              <a:gd name="connsiteY4" fmla="*/ 0 h 6858000"/>
              <a:gd name="connsiteX5" fmla="*/ 12193200 w 12193200"/>
              <a:gd name="connsiteY5" fmla="*/ 0 h 6858000"/>
              <a:gd name="connsiteX6" fmla="*/ 12193200 w 12193200"/>
              <a:gd name="connsiteY6" fmla="*/ 6858000 h 6858000"/>
              <a:gd name="connsiteX7" fmla="*/ 0 w 121932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3200" h="6858000">
                <a:moveTo>
                  <a:pt x="600075" y="642444"/>
                </a:moveTo>
                <a:lnTo>
                  <a:pt x="600075" y="5654675"/>
                </a:lnTo>
                <a:lnTo>
                  <a:pt x="5897526" y="5654675"/>
                </a:lnTo>
                <a:lnTo>
                  <a:pt x="5897526" y="642444"/>
                </a:lnTo>
                <a:close/>
                <a:moveTo>
                  <a:pt x="0" y="0"/>
                </a:moveTo>
                <a:lnTo>
                  <a:pt x="12193200" y="0"/>
                </a:lnTo>
                <a:lnTo>
                  <a:pt x="12193200" y="6858000"/>
                </a:lnTo>
                <a:lnTo>
                  <a:pt x="0" y="6858000"/>
                </a:lnTo>
                <a:close/>
              </a:path>
            </a:pathLst>
          </a:custGeom>
          <a:solidFill>
            <a:schemeClr val="bg1">
              <a:lumMod val="95000"/>
            </a:schemeClr>
          </a:solidFill>
        </p:spPr>
        <p:txBody>
          <a:bodyPr wrap="square" tIns="180000" anchor="t" anchorCtr="0">
            <a:noAutofit/>
          </a:bodyPr>
          <a:lstStyle>
            <a:lvl1pPr marL="0" indent="0" algn="ctr">
              <a:buNone/>
              <a:defRPr sz="1600"/>
            </a:lvl1pPr>
          </a:lstStyle>
          <a:p>
            <a:r>
              <a:rPr lang="sv-SE" dirty="0"/>
              <a:t>Klicka på ikonen och lägg till bild</a:t>
            </a:r>
          </a:p>
        </p:txBody>
      </p:sp>
      <p:sp>
        <p:nvSpPr>
          <p:cNvPr id="6" name="Rubrik 5">
            <a:extLst>
              <a:ext uri="{FF2B5EF4-FFF2-40B4-BE49-F238E27FC236}">
                <a16:creationId xmlns:a16="http://schemas.microsoft.com/office/drawing/2014/main" id="{116BD677-BCDC-72C0-B958-072FF5B7FE95}"/>
              </a:ext>
            </a:extLst>
          </p:cNvPr>
          <p:cNvSpPr>
            <a:spLocks noGrp="1"/>
          </p:cNvSpPr>
          <p:nvPr>
            <p:ph type="title" hasCustomPrompt="1"/>
          </p:nvPr>
        </p:nvSpPr>
        <p:spPr>
          <a:xfrm>
            <a:off x="925043" y="992070"/>
            <a:ext cx="4655904" cy="1044000"/>
          </a:xfrm>
        </p:spPr>
        <p:txBody>
          <a:bodyPr/>
          <a:lstStyle>
            <a:lvl1pPr>
              <a:defRPr/>
            </a:lvl1pPr>
          </a:lstStyle>
          <a:p>
            <a:r>
              <a:rPr lang="sv-SE" dirty="0"/>
              <a:t>Klicka och skriv rubrik</a:t>
            </a:r>
          </a:p>
        </p:txBody>
      </p:sp>
      <p:sp>
        <p:nvSpPr>
          <p:cNvPr id="3" name="Platshållare för innehåll 2">
            <a:extLst>
              <a:ext uri="{FF2B5EF4-FFF2-40B4-BE49-F238E27FC236}">
                <a16:creationId xmlns:a16="http://schemas.microsoft.com/office/drawing/2014/main" id="{7FC13C4F-7BC5-F6D9-18B5-D2A4CDACDD9D}"/>
              </a:ext>
            </a:extLst>
          </p:cNvPr>
          <p:cNvSpPr>
            <a:spLocks noGrp="1"/>
          </p:cNvSpPr>
          <p:nvPr>
            <p:ph sz="half" idx="1" hasCustomPrompt="1"/>
          </p:nvPr>
        </p:nvSpPr>
        <p:spPr>
          <a:xfrm>
            <a:off x="925198" y="2347478"/>
            <a:ext cx="4658187" cy="2988000"/>
          </a:xfrm>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9202011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BE65A68-A2E8-A3E5-490F-DADD4C6E133F}"/>
              </a:ext>
            </a:extLst>
          </p:cNvPr>
          <p:cNvSpPr>
            <a:spLocks noGrp="1"/>
          </p:cNvSpPr>
          <p:nvPr>
            <p:ph type="title"/>
          </p:nvPr>
        </p:nvSpPr>
        <p:spPr>
          <a:xfrm>
            <a:off x="611998" y="271101"/>
            <a:ext cx="10969200" cy="1044000"/>
          </a:xfrm>
          <a:prstGeom prst="rect">
            <a:avLst/>
          </a:prstGeom>
        </p:spPr>
        <p:txBody>
          <a:bodyPr vert="horz" lIns="0" tIns="0" rIns="0" bIns="0" rtlCol="0" anchor="b" anchorCtr="0">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8BCA00A3-ED0A-8C2F-4317-1E50FF694ECB}"/>
              </a:ext>
            </a:extLst>
          </p:cNvPr>
          <p:cNvSpPr>
            <a:spLocks noGrp="1"/>
          </p:cNvSpPr>
          <p:nvPr>
            <p:ph type="body" idx="1"/>
          </p:nvPr>
        </p:nvSpPr>
        <p:spPr>
          <a:xfrm>
            <a:off x="612000" y="1620000"/>
            <a:ext cx="8640000" cy="4032000"/>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Bildobjekt 6">
            <a:extLst>
              <a:ext uri="{FF2B5EF4-FFF2-40B4-BE49-F238E27FC236}">
                <a16:creationId xmlns:a16="http://schemas.microsoft.com/office/drawing/2014/main" id="{8D306764-62BD-F254-9296-0A37585D1B08}"/>
              </a:ext>
              <a:ext uri="{C183D7F6-B498-43B3-948B-1728B52AA6E4}">
                <adec:decorative xmlns:adec="http://schemas.microsoft.com/office/drawing/2017/decorative" val="1"/>
              </a:ext>
            </a:extLst>
          </p:cNvPr>
          <p:cNvPicPr>
            <a:picLocks noChangeAspect="1"/>
          </p:cNvPicPr>
          <p:nvPr userDrawn="1"/>
        </p:nvPicPr>
        <p:blipFill>
          <a:blip r:embed="rId24" cstate="print">
            <a:extLst>
              <a:ext uri="{28A0092B-C50C-407E-A947-70E740481C1C}">
                <a14:useLocalDpi xmlns:a14="http://schemas.microsoft.com/office/drawing/2010/main"/>
              </a:ext>
            </a:extLst>
          </a:blip>
          <a:stretch>
            <a:fillRect/>
          </a:stretch>
        </p:blipFill>
        <p:spPr>
          <a:xfrm>
            <a:off x="612000" y="6025072"/>
            <a:ext cx="1905772" cy="415805"/>
          </a:xfrm>
          <a:prstGeom prst="rect">
            <a:avLst/>
          </a:prstGeom>
        </p:spPr>
      </p:pic>
      <p:sp>
        <p:nvSpPr>
          <p:cNvPr id="8" name="xxLanguageTextBox">
            <a:extLst>
              <a:ext uri="{FF2B5EF4-FFF2-40B4-BE49-F238E27FC236}">
                <a16:creationId xmlns:a16="http://schemas.microsoft.com/office/drawing/2014/main" id="{3F01CA0A-DC90-E0FD-EDFE-4270BCC8CA9A}"/>
              </a:ext>
            </a:extLst>
          </p:cNvPr>
          <p:cNvSpPr/>
          <p:nvPr userDrawn="1">
            <p:custDataLst>
              <p:tags r:id="rId23"/>
            </p:custDataLst>
          </p:nvPr>
        </p:nvSpPr>
        <p:spPr>
          <a:xfrm>
            <a:off x="0" y="0"/>
            <a:ext cx="12700" cy="12700"/>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176924739"/>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0" r:id="rId3"/>
    <p:sldLayoutId id="2147483652" r:id="rId4"/>
    <p:sldLayoutId id="2147483656" r:id="rId5"/>
    <p:sldLayoutId id="2147483658" r:id="rId6"/>
    <p:sldLayoutId id="2147483659" r:id="rId7"/>
    <p:sldLayoutId id="2147483669" r:id="rId8"/>
    <p:sldLayoutId id="2147483670" r:id="rId9"/>
    <p:sldLayoutId id="2147483671" r:id="rId10"/>
    <p:sldLayoutId id="2147483672" r:id="rId11"/>
    <p:sldLayoutId id="2147483654" r:id="rId12"/>
    <p:sldLayoutId id="2147483655" r:id="rId13"/>
    <p:sldLayoutId id="2147483662" r:id="rId14"/>
    <p:sldLayoutId id="2147483663" r:id="rId15"/>
    <p:sldLayoutId id="2147483665" r:id="rId16"/>
    <p:sldLayoutId id="2147483666" r:id="rId17"/>
    <p:sldLayoutId id="2147483667" r:id="rId18"/>
    <p:sldLayoutId id="2147483668" r:id="rId19"/>
    <p:sldLayoutId id="2147483660" r:id="rId20"/>
    <p:sldLayoutId id="2147483661" r:id="rId21"/>
  </p:sldLayoutIdLst>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2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Verdana" panose="020B060403050404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Verdana" panose="020B060403050404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Verdana" panose="020B060403050404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Verdana" panose="020B060403050404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1016" userDrawn="1">
          <p15:clr>
            <a:srgbClr val="F26B43"/>
          </p15:clr>
        </p15:guide>
        <p15:guide id="3" orient="horz" pos="168" userDrawn="1">
          <p15:clr>
            <a:srgbClr val="F26B43"/>
          </p15:clr>
        </p15:guide>
        <p15:guide id="4" orient="horz" pos="3562" userDrawn="1">
          <p15:clr>
            <a:srgbClr val="F26B43"/>
          </p15:clr>
        </p15:guide>
        <p15:guide id="5" pos="3840" userDrawn="1">
          <p15:clr>
            <a:srgbClr val="F26B43"/>
          </p15:clr>
        </p15:guide>
        <p15:guide id="6" pos="378" userDrawn="1">
          <p15:clr>
            <a:srgbClr val="F26B43"/>
          </p15:clr>
        </p15:guide>
        <p15:guide id="7" pos="7299" userDrawn="1">
          <p15:clr>
            <a:srgbClr val="F26B43"/>
          </p15:clr>
        </p15:guide>
        <p15:guide id="8" orient="horz" pos="82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918CBC1-AF90-E460-579D-E885FF45AD15}"/>
              </a:ext>
            </a:extLst>
          </p:cNvPr>
          <p:cNvSpPr>
            <a:spLocks noGrp="1"/>
          </p:cNvSpPr>
          <p:nvPr>
            <p:ph type="ctrTitle"/>
          </p:nvPr>
        </p:nvSpPr>
        <p:spPr/>
        <p:txBody>
          <a:bodyPr/>
          <a:lstStyle/>
          <a:p>
            <a:r>
              <a:rPr lang="sv-SE" dirty="0"/>
              <a:t>Förtydliganden </a:t>
            </a:r>
            <a:r>
              <a:rPr lang="sv-SE"/>
              <a:t>av resultat</a:t>
            </a:r>
            <a:endParaRPr lang="sv-SE" dirty="0"/>
          </a:p>
        </p:txBody>
      </p:sp>
      <p:sp>
        <p:nvSpPr>
          <p:cNvPr id="5" name="Underrubrik 4">
            <a:extLst>
              <a:ext uri="{FF2B5EF4-FFF2-40B4-BE49-F238E27FC236}">
                <a16:creationId xmlns:a16="http://schemas.microsoft.com/office/drawing/2014/main" id="{BEB40109-3CDD-9FCB-C34D-633244240FD9}"/>
              </a:ext>
            </a:extLst>
          </p:cNvPr>
          <p:cNvSpPr>
            <a:spLocks noGrp="1"/>
          </p:cNvSpPr>
          <p:nvPr>
            <p:ph type="subTitle" idx="1"/>
          </p:nvPr>
        </p:nvSpPr>
        <p:spPr>
          <a:xfrm>
            <a:off x="1099680" y="3960350"/>
            <a:ext cx="10969200" cy="491365"/>
          </a:xfrm>
        </p:spPr>
        <p:txBody>
          <a:bodyPr/>
          <a:lstStyle/>
          <a:p>
            <a:r>
              <a:rPr lang="sv-SE" dirty="0"/>
              <a:t>Medarbetarundersökningen 2024</a:t>
            </a:r>
          </a:p>
        </p:txBody>
      </p:sp>
      <p:sp>
        <p:nvSpPr>
          <p:cNvPr id="6" name="Platshållare för text 5">
            <a:extLst>
              <a:ext uri="{FF2B5EF4-FFF2-40B4-BE49-F238E27FC236}">
                <a16:creationId xmlns:a16="http://schemas.microsoft.com/office/drawing/2014/main" id="{1FE1D6C8-E32B-5DA6-7574-2F0929A787B9}"/>
              </a:ext>
            </a:extLst>
          </p:cNvPr>
          <p:cNvSpPr>
            <a:spLocks noGrp="1"/>
          </p:cNvSpPr>
          <p:nvPr>
            <p:ph type="body" sz="quarter" idx="10"/>
          </p:nvPr>
        </p:nvSpPr>
        <p:spPr/>
        <p:txBody>
          <a:bodyPr/>
          <a:lstStyle/>
          <a:p>
            <a:r>
              <a:rPr lang="sv-SE" dirty="0"/>
              <a:t>2024-01-04 Personalenheten</a:t>
            </a:r>
          </a:p>
        </p:txBody>
      </p:sp>
    </p:spTree>
    <p:extLst>
      <p:ext uri="{BB962C8B-B14F-4D97-AF65-F5344CB8AC3E}">
        <p14:creationId xmlns:p14="http://schemas.microsoft.com/office/powerpoint/2010/main" val="149711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7718C0-177D-898B-2649-B86CC7890C25}"/>
              </a:ext>
            </a:extLst>
          </p:cNvPr>
          <p:cNvSpPr>
            <a:spLocks noGrp="1"/>
          </p:cNvSpPr>
          <p:nvPr>
            <p:ph type="title"/>
          </p:nvPr>
        </p:nvSpPr>
        <p:spPr>
          <a:xfrm>
            <a:off x="611998" y="142241"/>
            <a:ext cx="10969200" cy="590002"/>
          </a:xfrm>
        </p:spPr>
        <p:txBody>
          <a:bodyPr/>
          <a:lstStyle/>
          <a:p>
            <a:r>
              <a:rPr lang="sv-SE" altLang="sv-SE" dirty="0">
                <a:latin typeface="Poppins"/>
                <a:cs typeface="Poppins"/>
              </a:rPr>
              <a:t>Återkoppling av resultatet</a:t>
            </a:r>
            <a:endParaRPr lang="sv-SE" dirty="0"/>
          </a:p>
        </p:txBody>
      </p:sp>
      <p:sp>
        <p:nvSpPr>
          <p:cNvPr id="3" name="Platshållare för innehåll 2">
            <a:extLst>
              <a:ext uri="{FF2B5EF4-FFF2-40B4-BE49-F238E27FC236}">
                <a16:creationId xmlns:a16="http://schemas.microsoft.com/office/drawing/2014/main" id="{F1A7B4BD-AF6E-C41C-1BD0-33127344A0D0}"/>
              </a:ext>
            </a:extLst>
          </p:cNvPr>
          <p:cNvSpPr>
            <a:spLocks noGrp="1"/>
          </p:cNvSpPr>
          <p:nvPr>
            <p:ph idx="1"/>
          </p:nvPr>
        </p:nvSpPr>
        <p:spPr>
          <a:xfrm>
            <a:off x="612000" y="934720"/>
            <a:ext cx="10889120" cy="5283200"/>
          </a:xfrm>
        </p:spPr>
        <p:txBody>
          <a:bodyPr/>
          <a:lstStyle/>
          <a:p>
            <a:pPr marL="0" indent="0">
              <a:buNone/>
              <a:defRPr/>
            </a:pPr>
            <a:r>
              <a:rPr lang="sv-SE" altLang="sv-SE" sz="1400" b="1" dirty="0">
                <a:latin typeface="+mj-lt"/>
                <a:cs typeface="Times New Roman"/>
              </a:rPr>
              <a:t>Anonymitet i återkoppling till organisationen</a:t>
            </a:r>
            <a:br>
              <a:rPr lang="sv-SE" altLang="sv-SE" sz="1400" dirty="0">
                <a:latin typeface="+mj-lt"/>
                <a:cs typeface="Times New Roman" panose="02020603050405020304" pitchFamily="18" charset="0"/>
              </a:rPr>
            </a:br>
            <a:r>
              <a:rPr lang="sv-SE" altLang="sv-SE" sz="1400" dirty="0">
                <a:latin typeface="+mj-lt"/>
                <a:cs typeface="Times New Roman"/>
              </a:rPr>
              <a:t>När medarbetarundersökningen är genomförd kan rapporter för organisationens chefer skapas. Systemet spärrar automatisk resultatet om det finns för få svar.</a:t>
            </a:r>
            <a:endParaRPr lang="sv-SE" altLang="sv-SE" sz="1400" dirty="0">
              <a:latin typeface="+mj-lt"/>
            </a:endParaRPr>
          </a:p>
          <a:p>
            <a:pPr marL="0" indent="0">
              <a:buNone/>
              <a:defRPr/>
            </a:pPr>
            <a:r>
              <a:rPr lang="sv-SE" altLang="sv-SE" sz="1400" b="1" dirty="0">
                <a:latin typeface="+mj-lt"/>
                <a:cs typeface="Times New Roman"/>
              </a:rPr>
              <a:t>Anonymitetsgränser</a:t>
            </a:r>
            <a:br>
              <a:rPr lang="sv-SE" altLang="sv-SE" sz="1400" dirty="0">
                <a:latin typeface="+mj-lt"/>
                <a:cs typeface="Times New Roman" panose="02020603050405020304" pitchFamily="18" charset="0"/>
              </a:rPr>
            </a:br>
            <a:r>
              <a:rPr lang="sv-SE" altLang="sv-SE" sz="1400" dirty="0">
                <a:latin typeface="+mj-lt"/>
                <a:cs typeface="Times New Roman"/>
              </a:rPr>
              <a:t>Om chefens resultat, eller det resultat chefen filtrerar på har:</a:t>
            </a:r>
            <a:br>
              <a:rPr lang="sv-SE" altLang="sv-SE" sz="1400" dirty="0">
                <a:latin typeface="+mj-lt"/>
                <a:cs typeface="Times New Roman" panose="02020603050405020304" pitchFamily="18" charset="0"/>
              </a:rPr>
            </a:br>
            <a:r>
              <a:rPr lang="sv-SE" altLang="sv-SE" sz="1400" dirty="0">
                <a:latin typeface="+mj-lt"/>
                <a:cs typeface="Times New Roman"/>
              </a:rPr>
              <a:t>8 svar eller fler kan chefen ta del av alla frågor (exkl. bakgrundsvariabler samt fråga om upplevelse av utsatthet för oönskat beteende).</a:t>
            </a:r>
            <a:br>
              <a:rPr lang="sv-SE" altLang="sv-SE" sz="1400" dirty="0">
                <a:latin typeface="+mj-lt"/>
                <a:cs typeface="Times New Roman" panose="02020603050405020304" pitchFamily="18" charset="0"/>
              </a:rPr>
            </a:br>
            <a:r>
              <a:rPr lang="sv-SE" altLang="sv-SE" sz="1400" dirty="0">
                <a:latin typeface="+mj-lt"/>
                <a:cs typeface="Times New Roman"/>
              </a:rPr>
              <a:t>Då visas både indexvärde (bild 1) och spridningen för svaren (bild 2).</a:t>
            </a:r>
          </a:p>
          <a:p>
            <a:pPr marL="0" indent="0">
              <a:buNone/>
            </a:pPr>
            <a:r>
              <a:rPr lang="sv-SE" sz="1200" dirty="0"/>
              <a:t>Bild 1						Bild 2</a:t>
            </a:r>
          </a:p>
        </p:txBody>
      </p:sp>
      <p:pic>
        <p:nvPicPr>
          <p:cNvPr id="4" name="Bildobjekt 3" descr="Diagram som visar resultat vid 5-7 svar. Chefen ser då endast resultat för indexfrågorna och ej spridning.">
            <a:extLst>
              <a:ext uri="{FF2B5EF4-FFF2-40B4-BE49-F238E27FC236}">
                <a16:creationId xmlns:a16="http://schemas.microsoft.com/office/drawing/2014/main" id="{2CE75300-3403-2B0C-9563-C8691358D80A}"/>
              </a:ext>
            </a:extLst>
          </p:cNvPr>
          <p:cNvPicPr>
            <a:picLocks noChangeAspect="1"/>
          </p:cNvPicPr>
          <p:nvPr/>
        </p:nvPicPr>
        <p:blipFill>
          <a:blip r:embed="rId3"/>
          <a:stretch>
            <a:fillRect/>
          </a:stretch>
        </p:blipFill>
        <p:spPr>
          <a:xfrm>
            <a:off x="1469037" y="3280431"/>
            <a:ext cx="3462682" cy="1983172"/>
          </a:xfrm>
          <a:prstGeom prst="rect">
            <a:avLst/>
          </a:prstGeom>
        </p:spPr>
      </p:pic>
      <p:pic>
        <p:nvPicPr>
          <p:cNvPr id="5" name="Bildobjekt 4" descr="Diagram som visar spridning av resultatet. Spridning visas endast vid 8 eller fler svar.">
            <a:extLst>
              <a:ext uri="{FF2B5EF4-FFF2-40B4-BE49-F238E27FC236}">
                <a16:creationId xmlns:a16="http://schemas.microsoft.com/office/drawing/2014/main" id="{54A97B61-92C2-4D74-EEBA-3DF504C7E057}"/>
              </a:ext>
            </a:extLst>
          </p:cNvPr>
          <p:cNvPicPr>
            <a:picLocks noChangeAspect="1"/>
          </p:cNvPicPr>
          <p:nvPr/>
        </p:nvPicPr>
        <p:blipFill>
          <a:blip r:embed="rId4"/>
          <a:stretch>
            <a:fillRect/>
          </a:stretch>
        </p:blipFill>
        <p:spPr>
          <a:xfrm>
            <a:off x="6894318" y="3280431"/>
            <a:ext cx="4299903" cy="1172701"/>
          </a:xfrm>
          <a:prstGeom prst="rect">
            <a:avLst/>
          </a:prstGeom>
        </p:spPr>
      </p:pic>
      <p:sp>
        <p:nvSpPr>
          <p:cNvPr id="6" name="textruta 5">
            <a:extLst>
              <a:ext uri="{FF2B5EF4-FFF2-40B4-BE49-F238E27FC236}">
                <a16:creationId xmlns:a16="http://schemas.microsoft.com/office/drawing/2014/main" id="{E4B1E8C6-B7FC-3EBE-64EB-0C0EBF9CF39F}"/>
              </a:ext>
            </a:extLst>
          </p:cNvPr>
          <p:cNvSpPr txBox="1"/>
          <p:nvPr/>
        </p:nvSpPr>
        <p:spPr>
          <a:xfrm>
            <a:off x="2844800" y="5466080"/>
            <a:ext cx="6289040" cy="954107"/>
          </a:xfrm>
          <a:prstGeom prst="rect">
            <a:avLst/>
          </a:prstGeom>
          <a:noFill/>
        </p:spPr>
        <p:txBody>
          <a:bodyPr wrap="square" rtlCol="0">
            <a:spAutoFit/>
          </a:bodyPr>
          <a:lstStyle/>
          <a:p>
            <a:r>
              <a:rPr lang="sv-SE" altLang="sv-SE" sz="1200" dirty="0">
                <a:latin typeface="+mj-lt"/>
                <a:cs typeface="Times New Roman" panose="02020603050405020304" pitchFamily="18" charset="0"/>
              </a:rPr>
              <a:t>Om chefens resultat, eller det resultat chefen filtrerar på har:</a:t>
            </a:r>
            <a:br>
              <a:rPr lang="sv-SE" altLang="sv-SE" sz="1200" dirty="0">
                <a:latin typeface="+mj-lt"/>
                <a:cs typeface="Times New Roman" panose="02020603050405020304" pitchFamily="18" charset="0"/>
              </a:rPr>
            </a:br>
            <a:r>
              <a:rPr lang="sv-SE" altLang="sv-SE" sz="1200" dirty="0">
                <a:latin typeface="+mj-lt"/>
                <a:cs typeface="Times New Roman" panose="02020603050405020304" pitchFamily="18" charset="0"/>
              </a:rPr>
              <a:t>5-7 svar ser chefen endast resultat för indexfrågorna (bild 1), ej spridning (bild 2).</a:t>
            </a:r>
          </a:p>
          <a:p>
            <a:pPr algn="l"/>
            <a:endParaRPr lang="sv-SE" sz="2000" dirty="0" err="1"/>
          </a:p>
        </p:txBody>
      </p:sp>
    </p:spTree>
    <p:extLst>
      <p:ext uri="{BB962C8B-B14F-4D97-AF65-F5344CB8AC3E}">
        <p14:creationId xmlns:p14="http://schemas.microsoft.com/office/powerpoint/2010/main" val="375077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7BF9E62-94DD-3020-3D55-D672FED0D5EE}"/>
              </a:ext>
            </a:extLst>
          </p:cNvPr>
          <p:cNvSpPr>
            <a:spLocks noGrp="1"/>
          </p:cNvSpPr>
          <p:nvPr>
            <p:ph type="title"/>
          </p:nvPr>
        </p:nvSpPr>
        <p:spPr>
          <a:xfrm>
            <a:off x="611998" y="271101"/>
            <a:ext cx="10969200" cy="572179"/>
          </a:xfrm>
        </p:spPr>
        <p:txBody>
          <a:bodyPr/>
          <a:lstStyle/>
          <a:p>
            <a:r>
              <a:rPr lang="sv-SE" dirty="0">
                <a:latin typeface="Poppins"/>
                <a:cs typeface="Poppins"/>
              </a:rPr>
              <a:t>Bakgrundsvariabler i totalrapport</a:t>
            </a:r>
            <a:endParaRPr lang="sv-SE" dirty="0"/>
          </a:p>
        </p:txBody>
      </p:sp>
      <p:sp>
        <p:nvSpPr>
          <p:cNvPr id="3" name="Platshållare för innehåll 2">
            <a:extLst>
              <a:ext uri="{FF2B5EF4-FFF2-40B4-BE49-F238E27FC236}">
                <a16:creationId xmlns:a16="http://schemas.microsoft.com/office/drawing/2014/main" id="{9EE8781D-5730-FB64-1DD4-94FB9733F807}"/>
              </a:ext>
            </a:extLst>
          </p:cNvPr>
          <p:cNvSpPr>
            <a:spLocks noGrp="1"/>
          </p:cNvSpPr>
          <p:nvPr>
            <p:ph idx="1"/>
          </p:nvPr>
        </p:nvSpPr>
        <p:spPr>
          <a:xfrm>
            <a:off x="612000" y="944880"/>
            <a:ext cx="8640000" cy="470712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altLang="sv-SE" sz="1400" b="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a:rPr>
              <a:t>Resultat baserat på bakgrundsvariabler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altLang="sv-SE" sz="1400" b="1" i="1"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altLang="sv-SE" sz="140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a:rPr>
              <a:t>Anledningen till att man använder sig av resultat baserat på bakgrundsvariabler i en medarbetarundersökning är för att kunna bryta ner det totala resultatet på exempelvis kön eller anställningstid mm för att se om nöjdhetsgraden är lika stor mellan kvinnor och män, att man attraherar medarbetare med olika anställningstid osv.</a:t>
            </a: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sz="1400" dirty="0">
                <a:solidFill>
                  <a:prstClr val="black"/>
                </a:solidFill>
                <a:latin typeface="Verdana" panose="020B0604030504040204" pitchFamily="34" charset="0"/>
                <a:ea typeface="Verdana" panose="020B0604030504040204" pitchFamily="34" charset="0"/>
                <a:cs typeface="Times New Roman"/>
              </a:rPr>
              <a:t>HR på fakultetsnivå och central nivå kommer att kunna ta fram resultat utifrån bakgrundsvariablerna vid minst åtta svar.</a:t>
            </a:r>
            <a:endParaRPr lang="sv-SE" altLang="sv-SE" sz="140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altLang="sv-SE" sz="20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endParaRPr>
          </a:p>
          <a:p>
            <a:endParaRPr lang="sv-SE" dirty="0"/>
          </a:p>
        </p:txBody>
      </p:sp>
      <p:pic>
        <p:nvPicPr>
          <p:cNvPr id="4" name="Bildobjekt 3" descr="Diagram som visar resultat fördelat på kön.">
            <a:extLst>
              <a:ext uri="{FF2B5EF4-FFF2-40B4-BE49-F238E27FC236}">
                <a16:creationId xmlns:a16="http://schemas.microsoft.com/office/drawing/2014/main" id="{FB7F0E02-FA76-B56B-99C6-9AAD289A645A}"/>
              </a:ext>
            </a:extLst>
          </p:cNvPr>
          <p:cNvPicPr>
            <a:picLocks noChangeAspect="1"/>
          </p:cNvPicPr>
          <p:nvPr/>
        </p:nvPicPr>
        <p:blipFill>
          <a:blip r:embed="rId2"/>
          <a:stretch>
            <a:fillRect/>
          </a:stretch>
        </p:blipFill>
        <p:spPr>
          <a:xfrm>
            <a:off x="478720" y="2881313"/>
            <a:ext cx="5238750" cy="959168"/>
          </a:xfrm>
          <a:prstGeom prst="rect">
            <a:avLst/>
          </a:prstGeom>
        </p:spPr>
      </p:pic>
      <p:pic>
        <p:nvPicPr>
          <p:cNvPr id="5" name="Bildobjekt 4" descr="Diagram som visar resultat fördelat på anställningstid.">
            <a:extLst>
              <a:ext uri="{FF2B5EF4-FFF2-40B4-BE49-F238E27FC236}">
                <a16:creationId xmlns:a16="http://schemas.microsoft.com/office/drawing/2014/main" id="{EC5658CE-AE6C-ACA3-6214-91283D572488}"/>
              </a:ext>
            </a:extLst>
          </p:cNvPr>
          <p:cNvPicPr>
            <a:picLocks noChangeAspect="1"/>
          </p:cNvPicPr>
          <p:nvPr/>
        </p:nvPicPr>
        <p:blipFill>
          <a:blip r:embed="rId3"/>
          <a:stretch>
            <a:fillRect/>
          </a:stretch>
        </p:blipFill>
        <p:spPr>
          <a:xfrm>
            <a:off x="611998" y="4047807"/>
            <a:ext cx="5238750" cy="1966912"/>
          </a:xfrm>
          <a:prstGeom prst="rect">
            <a:avLst/>
          </a:prstGeom>
        </p:spPr>
      </p:pic>
    </p:spTree>
    <p:extLst>
      <p:ext uri="{BB962C8B-B14F-4D97-AF65-F5344CB8AC3E}">
        <p14:creationId xmlns:p14="http://schemas.microsoft.com/office/powerpoint/2010/main" val="2383157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7B045D-5021-88F3-92C3-7358EC8168F2}"/>
              </a:ext>
            </a:extLst>
          </p:cNvPr>
          <p:cNvSpPr>
            <a:spLocks noGrp="1"/>
          </p:cNvSpPr>
          <p:nvPr>
            <p:ph type="title"/>
          </p:nvPr>
        </p:nvSpPr>
        <p:spPr/>
        <p:txBody>
          <a:bodyPr/>
          <a:lstStyle/>
          <a:p>
            <a:r>
              <a:rPr lang="sv-SE" dirty="0" err="1">
                <a:latin typeface="Poppins"/>
                <a:cs typeface="Poppins"/>
              </a:rPr>
              <a:t>eNPS</a:t>
            </a:r>
            <a:r>
              <a:rPr lang="sv-SE" dirty="0">
                <a:latin typeface="Poppins"/>
                <a:cs typeface="Poppins"/>
              </a:rPr>
              <a:t> ur olika perspektiv</a:t>
            </a:r>
            <a:endParaRPr lang="sv-SE" dirty="0"/>
          </a:p>
        </p:txBody>
      </p:sp>
      <p:sp>
        <p:nvSpPr>
          <p:cNvPr id="3" name="Platshållare för innehåll 2">
            <a:extLst>
              <a:ext uri="{FF2B5EF4-FFF2-40B4-BE49-F238E27FC236}">
                <a16:creationId xmlns:a16="http://schemas.microsoft.com/office/drawing/2014/main" id="{8C4BCD69-DEED-067F-B0E5-B7B9CF02FB75}"/>
              </a:ext>
            </a:extLst>
          </p:cNvPr>
          <p:cNvSpPr>
            <a:spLocks noGrp="1"/>
          </p:cNvSpPr>
          <p:nvPr>
            <p:ph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altLang="sv-SE" sz="1400" b="1" u="none" strike="noStrike" kern="1200" cap="none" spc="0" normalizeH="0" baseline="0" noProof="0" dirty="0">
                <a:ln>
                  <a:noFill/>
                </a:ln>
                <a:solidFill>
                  <a:prstClr val="black"/>
                </a:solidFill>
                <a:effectLst/>
                <a:uLnTx/>
                <a:uFillTx/>
                <a:latin typeface="+mj-lt"/>
                <a:ea typeface="+mn-ea"/>
                <a:cs typeface="Times New Roman"/>
              </a:rPr>
              <a:t>Kommentar: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altLang="sv-SE" sz="1400" b="1" i="1" u="none" strike="noStrike" kern="1200" cap="none" spc="0" normalizeH="0" baseline="0" noProof="0" dirty="0">
              <a:ln>
                <a:noFill/>
              </a:ln>
              <a:solidFill>
                <a:prstClr val="black"/>
              </a:solidFill>
              <a:effectLst/>
              <a:uLnTx/>
              <a:uFillTx/>
              <a:latin typeface="+mj-lt"/>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altLang="sv-SE" sz="1400" u="none" strike="noStrike" kern="1200" cap="none" spc="0" normalizeH="0" baseline="0" noProof="0" dirty="0">
                <a:ln>
                  <a:noFill/>
                </a:ln>
                <a:solidFill>
                  <a:prstClr val="black"/>
                </a:solidFill>
                <a:effectLst/>
                <a:uLnTx/>
                <a:uFillTx/>
                <a:latin typeface="+mj-lt"/>
                <a:ea typeface="+mn-ea"/>
                <a:cs typeface="Times New Roman" panose="02020603050405020304" pitchFamily="18" charset="0"/>
              </a:rPr>
              <a:t>Diagrammen visar </a:t>
            </a:r>
            <a:r>
              <a:rPr kumimoji="0" lang="sv-SE" altLang="sv-SE" sz="1400" u="none" strike="noStrike" kern="1200" cap="none" spc="0" normalizeH="0" baseline="0" noProof="0" dirty="0" err="1">
                <a:ln>
                  <a:noFill/>
                </a:ln>
                <a:solidFill>
                  <a:prstClr val="black"/>
                </a:solidFill>
                <a:effectLst/>
                <a:uLnTx/>
                <a:uFillTx/>
                <a:latin typeface="+mj-lt"/>
                <a:ea typeface="+mn-ea"/>
                <a:cs typeface="Times New Roman" panose="02020603050405020304" pitchFamily="18" charset="0"/>
              </a:rPr>
              <a:t>eNPS</a:t>
            </a:r>
            <a:r>
              <a:rPr kumimoji="0" lang="sv-SE" altLang="sv-SE" sz="1400" u="none" strike="noStrike" kern="1200" cap="none" spc="0" normalizeH="0" baseline="0" noProof="0" dirty="0">
                <a:ln>
                  <a:noFill/>
                </a:ln>
                <a:solidFill>
                  <a:prstClr val="black"/>
                </a:solidFill>
                <a:effectLst/>
                <a:uLnTx/>
                <a:uFillTx/>
                <a:latin typeface="+mj-lt"/>
                <a:ea typeface="+mn-ea"/>
                <a:cs typeface="Times New Roman" panose="02020603050405020304" pitchFamily="18" charset="0"/>
              </a:rPr>
              <a:t> fördelat över de olika bakgrundsvariablerna kön och anställningstid.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altLang="sv-SE" sz="1400" u="none" strike="noStrike" kern="1200" cap="none" spc="0" normalizeH="0" baseline="0" noProof="0" dirty="0">
                <a:ln>
                  <a:noFill/>
                </a:ln>
                <a:solidFill>
                  <a:prstClr val="black"/>
                </a:solidFill>
                <a:effectLst/>
                <a:uLnTx/>
                <a:uFillTx/>
                <a:latin typeface="+mj-lt"/>
                <a:ea typeface="+mn-ea"/>
                <a:cs typeface="Times New Roman" panose="02020603050405020304" pitchFamily="18" charset="0"/>
              </a:rPr>
              <a:t>Om någon grupp saknas i diagrammet beror det på att det finns färre än fem svar i gruppen.</a:t>
            </a:r>
            <a:br>
              <a:rPr kumimoji="0" lang="sv-SE" altLang="sv-SE" sz="200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br>
            <a:endParaRPr kumimoji="0" lang="sv-SE" altLang="sv-SE" sz="200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endParaRPr>
          </a:p>
          <a:p>
            <a:endParaRPr lang="sv-SE" dirty="0"/>
          </a:p>
        </p:txBody>
      </p:sp>
      <p:pic>
        <p:nvPicPr>
          <p:cNvPr id="4" name="Bildobjekt 3" descr="Diagram som visar eNPS fördelat på kön.">
            <a:extLst>
              <a:ext uri="{FF2B5EF4-FFF2-40B4-BE49-F238E27FC236}">
                <a16:creationId xmlns:a16="http://schemas.microsoft.com/office/drawing/2014/main" id="{7741109B-7046-12D8-0D04-F737227F6349}"/>
              </a:ext>
            </a:extLst>
          </p:cNvPr>
          <p:cNvPicPr>
            <a:picLocks noChangeAspect="1"/>
          </p:cNvPicPr>
          <p:nvPr/>
        </p:nvPicPr>
        <p:blipFill>
          <a:blip r:embed="rId2"/>
          <a:stretch>
            <a:fillRect/>
          </a:stretch>
        </p:blipFill>
        <p:spPr>
          <a:xfrm>
            <a:off x="611998" y="2794500"/>
            <a:ext cx="5238750" cy="952500"/>
          </a:xfrm>
          <a:prstGeom prst="rect">
            <a:avLst/>
          </a:prstGeom>
        </p:spPr>
      </p:pic>
      <p:pic>
        <p:nvPicPr>
          <p:cNvPr id="5" name="Bildobjekt 4" descr="Diagram som visar eNPS fördelat på anställningstid.">
            <a:extLst>
              <a:ext uri="{FF2B5EF4-FFF2-40B4-BE49-F238E27FC236}">
                <a16:creationId xmlns:a16="http://schemas.microsoft.com/office/drawing/2014/main" id="{3D155187-05DB-6CE8-D19A-E7A789100432}"/>
              </a:ext>
            </a:extLst>
          </p:cNvPr>
          <p:cNvPicPr>
            <a:picLocks noChangeAspect="1"/>
          </p:cNvPicPr>
          <p:nvPr/>
        </p:nvPicPr>
        <p:blipFill>
          <a:blip r:embed="rId3"/>
          <a:stretch>
            <a:fillRect/>
          </a:stretch>
        </p:blipFill>
        <p:spPr>
          <a:xfrm>
            <a:off x="611998" y="4051899"/>
            <a:ext cx="5238750" cy="1905000"/>
          </a:xfrm>
          <a:prstGeom prst="rect">
            <a:avLst/>
          </a:prstGeom>
        </p:spPr>
      </p:pic>
    </p:spTree>
    <p:extLst>
      <p:ext uri="{BB962C8B-B14F-4D97-AF65-F5344CB8AC3E}">
        <p14:creationId xmlns:p14="http://schemas.microsoft.com/office/powerpoint/2010/main" val="474542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B9B91D-1439-2E90-0E37-08ADC44E68CC}"/>
              </a:ext>
            </a:extLst>
          </p:cNvPr>
          <p:cNvSpPr>
            <a:spLocks noGrp="1"/>
          </p:cNvSpPr>
          <p:nvPr>
            <p:ph type="title"/>
          </p:nvPr>
        </p:nvSpPr>
        <p:spPr/>
        <p:txBody>
          <a:bodyPr/>
          <a:lstStyle/>
          <a:p>
            <a:r>
              <a:rPr lang="sv-SE" dirty="0">
                <a:latin typeface="Poppins"/>
                <a:cs typeface="Poppins"/>
              </a:rPr>
              <a:t>Medarbetarindex (MI) ur olika perspektiv</a:t>
            </a:r>
            <a:endParaRPr lang="sv-SE" dirty="0"/>
          </a:p>
        </p:txBody>
      </p:sp>
      <p:sp>
        <p:nvSpPr>
          <p:cNvPr id="3" name="Platshållare för innehåll 2" descr="Diagram som visar medarbetarindex MI total nöjdhet fördelat på kvinnor och män.">
            <a:extLst>
              <a:ext uri="{FF2B5EF4-FFF2-40B4-BE49-F238E27FC236}">
                <a16:creationId xmlns:a16="http://schemas.microsoft.com/office/drawing/2014/main" id="{F6B431A5-8120-ACD9-F56F-5D974294F29C}"/>
              </a:ext>
            </a:extLst>
          </p:cNvPr>
          <p:cNvSpPr>
            <a:spLocks noGrp="1"/>
          </p:cNvSpPr>
          <p:nvPr>
            <p:ph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altLang="sv-SE" sz="1400" b="1" u="none" strike="noStrike" kern="1200" cap="none" spc="0" normalizeH="0" baseline="0" noProof="0" dirty="0">
                <a:ln>
                  <a:noFill/>
                </a:ln>
                <a:solidFill>
                  <a:prstClr val="black"/>
                </a:solidFill>
                <a:effectLst/>
                <a:uLnTx/>
                <a:uFillTx/>
                <a:latin typeface="+mj-lt"/>
                <a:ea typeface="+mn-ea"/>
                <a:cs typeface="Times New Roman"/>
              </a:rPr>
              <a:t>Kommentar:</a:t>
            </a:r>
            <a:endParaRPr lang="sv-SE" altLang="sv-SE" sz="1400" b="1" u="none" strike="noStrike" kern="1200" cap="none" spc="0" normalizeH="0" baseline="0" noProof="0" dirty="0">
              <a:ln>
                <a:noFill/>
              </a:ln>
              <a:solidFill>
                <a:prstClr val="black"/>
              </a:solidFill>
              <a:effectLst/>
              <a:uLnTx/>
              <a:uFillTx/>
              <a:latin typeface="+mj-lt"/>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altLang="sv-SE" sz="1400" b="1" i="1" u="none" strike="noStrike" kern="1200" cap="none" spc="0" normalizeH="0" baseline="0" noProof="0" dirty="0">
              <a:ln>
                <a:noFill/>
              </a:ln>
              <a:solidFill>
                <a:prstClr val="black"/>
              </a:solidFill>
              <a:effectLst/>
              <a:uLnTx/>
              <a:uFillTx/>
              <a:latin typeface="+mj-lt"/>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altLang="sv-SE" sz="1400" u="none" strike="noStrike" kern="1200" cap="none" spc="0" normalizeH="0" baseline="0" noProof="0" dirty="0">
                <a:ln>
                  <a:noFill/>
                </a:ln>
                <a:solidFill>
                  <a:prstClr val="black"/>
                </a:solidFill>
                <a:effectLst/>
                <a:uLnTx/>
                <a:uFillTx/>
                <a:latin typeface="+mj-lt"/>
                <a:ea typeface="+mn-ea"/>
                <a:cs typeface="Times New Roman" panose="02020603050405020304" pitchFamily="18" charset="0"/>
              </a:rPr>
              <a:t>Diagrammen visar medarbetarindex MI total dvs den totala nöjdheten baserat på bakgrundsvariabler såsom kön och anställningstid.</a:t>
            </a:r>
            <a:endParaRPr lang="sv-SE" sz="1400" dirty="0">
              <a:latin typeface="+mj-lt"/>
            </a:endParaRPr>
          </a:p>
        </p:txBody>
      </p:sp>
      <p:pic>
        <p:nvPicPr>
          <p:cNvPr id="4" name="Bildobjekt 3" descr="Diagram som visar medarbetarindex MI total nöjdhet fördelat på kön.">
            <a:extLst>
              <a:ext uri="{FF2B5EF4-FFF2-40B4-BE49-F238E27FC236}">
                <a16:creationId xmlns:a16="http://schemas.microsoft.com/office/drawing/2014/main" id="{ABDC5DA8-DD53-9384-7116-355D05E8E2EF}"/>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611998" y="2712217"/>
            <a:ext cx="5238750" cy="952500"/>
          </a:xfrm>
          <a:prstGeom prst="rect">
            <a:avLst/>
          </a:prstGeom>
        </p:spPr>
      </p:pic>
      <p:pic>
        <p:nvPicPr>
          <p:cNvPr id="5" name="Bildobjekt 4" descr="Diagram som visar medarbetarindex MI total nöjdhet fördelat på anställningstid.">
            <a:extLst>
              <a:ext uri="{FF2B5EF4-FFF2-40B4-BE49-F238E27FC236}">
                <a16:creationId xmlns:a16="http://schemas.microsoft.com/office/drawing/2014/main" id="{F7EE686C-69E4-BA51-3A18-CEBE40FA42E1}"/>
              </a:ext>
            </a:extLst>
          </p:cNvPr>
          <p:cNvPicPr>
            <a:picLocks noChangeAspect="1"/>
          </p:cNvPicPr>
          <p:nvPr/>
        </p:nvPicPr>
        <p:blipFill>
          <a:blip r:embed="rId3"/>
          <a:stretch>
            <a:fillRect/>
          </a:stretch>
        </p:blipFill>
        <p:spPr>
          <a:xfrm>
            <a:off x="611998" y="3804434"/>
            <a:ext cx="5238750" cy="1905000"/>
          </a:xfrm>
          <a:prstGeom prst="rect">
            <a:avLst/>
          </a:prstGeom>
        </p:spPr>
      </p:pic>
    </p:spTree>
    <p:extLst>
      <p:ext uri="{BB962C8B-B14F-4D97-AF65-F5344CB8AC3E}">
        <p14:creationId xmlns:p14="http://schemas.microsoft.com/office/powerpoint/2010/main" val="8445770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Umeå Universitet">
  <a:themeElements>
    <a:clrScheme name="Umeå Universitet">
      <a:dk1>
        <a:sysClr val="windowText" lastClr="000000"/>
      </a:dk1>
      <a:lt1>
        <a:sysClr val="window" lastClr="FFFFFF"/>
      </a:lt1>
      <a:dk2>
        <a:srgbClr val="5F5F5F"/>
      </a:dk2>
      <a:lt2>
        <a:srgbClr val="E6E6E6"/>
      </a:lt2>
      <a:accent1>
        <a:srgbClr val="2A4765"/>
      </a:accent1>
      <a:accent2>
        <a:srgbClr val="EABAB9"/>
      </a:accent2>
      <a:accent3>
        <a:srgbClr val="73A790"/>
      </a:accent3>
      <a:accent4>
        <a:srgbClr val="D7B17C"/>
      </a:accent4>
      <a:accent5>
        <a:srgbClr val="F1EFE4"/>
      </a:accent5>
      <a:accent6>
        <a:srgbClr val="EDDDDB"/>
      </a:accent6>
      <a:hlink>
        <a:srgbClr val="000000"/>
      </a:hlink>
      <a:folHlink>
        <a:srgbClr val="000000"/>
      </a:folHlink>
    </a:clrScheme>
    <a:fontScheme name="Umeå Universite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2000" dirty="0" err="1" smtClean="0"/>
        </a:defPPr>
      </a:lstStyle>
    </a:txDef>
  </a:objectDefaults>
  <a:extraClrSchemeLst/>
  <a:extLst>
    <a:ext uri="{05A4C25C-085E-4340-85A3-A5531E510DB2}">
      <thm15:themeFamily xmlns:thm15="http://schemas.microsoft.com/office/thememl/2012/main" name="Umeå Universitet.potx" id="{A7D5170A-6E05-45CA-B935-22722AA193A3}" vid="{C54B3E37-254C-4B00-BAFB-BFE0B5ED6F6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UMU_Presentation_SE</Template>
  <TotalTime>44</TotalTime>
  <Words>279</Words>
  <Application>Microsoft Office PowerPoint</Application>
  <PresentationFormat>Bredbild</PresentationFormat>
  <Paragraphs>24</Paragraphs>
  <Slides>5</Slides>
  <Notes>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5</vt:i4>
      </vt:variant>
    </vt:vector>
  </HeadingPairs>
  <TitlesOfParts>
    <vt:vector size="10" baseType="lpstr">
      <vt:lpstr>Arial</vt:lpstr>
      <vt:lpstr>Calibri</vt:lpstr>
      <vt:lpstr>Poppins</vt:lpstr>
      <vt:lpstr>Verdana</vt:lpstr>
      <vt:lpstr>Umeå Universitet</vt:lpstr>
      <vt:lpstr>Förtydliganden av resultat</vt:lpstr>
      <vt:lpstr>Återkoppling av resultatet</vt:lpstr>
      <vt:lpstr>Bakgrundsvariabler i totalrapport</vt:lpstr>
      <vt:lpstr>eNPS ur olika perspektiv</vt:lpstr>
      <vt:lpstr>Medarbetarindex (MI) ur olika perspektiv</vt:lpstr>
    </vt:vector>
  </TitlesOfParts>
  <Company>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för Powerpoint</dc:title>
  <dc:creator>Gabrielle Grahl</dc:creator>
  <cp:lastModifiedBy>Anna Lundström</cp:lastModifiedBy>
  <cp:revision>10</cp:revision>
  <dcterms:created xsi:type="dcterms:W3CDTF">2024-01-04T13:16:07Z</dcterms:created>
  <dcterms:modified xsi:type="dcterms:W3CDTF">2024-02-06T15:26:18Z</dcterms:modified>
</cp:coreProperties>
</file>