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sldIdLst>
    <p:sldId id="262" r:id="rId5"/>
    <p:sldId id="261" r:id="rId6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790"/>
    <a:srgbClr val="D7B1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DEABE-0002-4EC9-B87B-AC5024B57AD0}" v="3" dt="2023-11-15T09:24:05.043"/>
    <p1510:client id="{2E9F41D8-7445-4C1E-993D-08D6F5551D97}" v="24" dt="2023-11-10T08:13:55.719"/>
    <p1510:client id="{9F424ECF-51E8-494F-AC00-97D673D494FA}" v="20" dt="2023-11-14T09:43:00.689"/>
    <p1510:client id="{B16E7039-0875-4B13-977B-A2D31467E559}" v="1" dt="2023-11-15T08:41:16.042"/>
    <p1510:client id="{E6ED18F4-AAF3-4DD1-BD6E-E430D7C690BC}" v="9" dt="2023-11-10T08:08:45.7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  <p:guide orient="horz" pos="162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Fahlgren" userId="S::sufa0014@ad.umu.se::ea9e6ca9-f87d-4b9b-b970-c78adc160b40" providerId="AD" clId="Web-{B16E7039-0875-4B13-977B-A2D31467E559}"/>
    <pc:docChg chg="modSld">
      <pc:chgData name="Susanne Fahlgren" userId="S::sufa0014@ad.umu.se::ea9e6ca9-f87d-4b9b-b970-c78adc160b40" providerId="AD" clId="Web-{B16E7039-0875-4B13-977B-A2D31467E559}" dt="2023-11-15T08:41:16.042" v="0" actId="20577"/>
      <pc:docMkLst>
        <pc:docMk/>
      </pc:docMkLst>
      <pc:sldChg chg="modSp">
        <pc:chgData name="Susanne Fahlgren" userId="S::sufa0014@ad.umu.se::ea9e6ca9-f87d-4b9b-b970-c78adc160b40" providerId="AD" clId="Web-{B16E7039-0875-4B13-977B-A2D31467E559}" dt="2023-11-15T08:41:16.042" v="0" actId="20577"/>
        <pc:sldMkLst>
          <pc:docMk/>
          <pc:sldMk cId="2899452408" sldId="262"/>
        </pc:sldMkLst>
        <pc:spChg chg="mod">
          <ac:chgData name="Susanne Fahlgren" userId="S::sufa0014@ad.umu.se::ea9e6ca9-f87d-4b9b-b970-c78adc160b40" providerId="AD" clId="Web-{B16E7039-0875-4B13-977B-A2D31467E559}" dt="2023-11-15T08:41:16.042" v="0" actId="20577"/>
          <ac:spMkLst>
            <pc:docMk/>
            <pc:sldMk cId="2899452408" sldId="262"/>
            <ac:spMk id="22" creationId="{75855E04-A288-7E61-59D9-AAA9919FFC25}"/>
          </ac:spMkLst>
        </pc:spChg>
      </pc:sldChg>
    </pc:docChg>
  </pc:docChgLst>
  <pc:docChgLst>
    <pc:chgData name="Susanne Fahlgren" userId="S::sufa0014@ad.umu.se::ea9e6ca9-f87d-4b9b-b970-c78adc160b40" providerId="AD" clId="Web-{2E9F41D8-7445-4C1E-993D-08D6F5551D97}"/>
    <pc:docChg chg="modSld">
      <pc:chgData name="Susanne Fahlgren" userId="S::sufa0014@ad.umu.se::ea9e6ca9-f87d-4b9b-b970-c78adc160b40" providerId="AD" clId="Web-{2E9F41D8-7445-4C1E-993D-08D6F5551D97}" dt="2023-11-10T08:13:55.562" v="20" actId="20577"/>
      <pc:docMkLst>
        <pc:docMk/>
      </pc:docMkLst>
      <pc:sldChg chg="modSp">
        <pc:chgData name="Susanne Fahlgren" userId="S::sufa0014@ad.umu.se::ea9e6ca9-f87d-4b9b-b970-c78adc160b40" providerId="AD" clId="Web-{2E9F41D8-7445-4C1E-993D-08D6F5551D97}" dt="2023-11-10T08:13:55.562" v="20" actId="20577"/>
        <pc:sldMkLst>
          <pc:docMk/>
          <pc:sldMk cId="2899452408" sldId="262"/>
        </pc:sldMkLst>
        <pc:spChg chg="mod">
          <ac:chgData name="Susanne Fahlgren" userId="S::sufa0014@ad.umu.se::ea9e6ca9-f87d-4b9b-b970-c78adc160b40" providerId="AD" clId="Web-{2E9F41D8-7445-4C1E-993D-08D6F5551D97}" dt="2023-11-10T08:13:55.562" v="20" actId="20577"/>
          <ac:spMkLst>
            <pc:docMk/>
            <pc:sldMk cId="2899452408" sldId="262"/>
            <ac:spMk id="4" creationId="{B0EBEBC7-F267-33C4-66AD-A1F842770B2F}"/>
          </ac:spMkLst>
        </pc:spChg>
        <pc:spChg chg="mod">
          <ac:chgData name="Susanne Fahlgren" userId="S::sufa0014@ad.umu.se::ea9e6ca9-f87d-4b9b-b970-c78adc160b40" providerId="AD" clId="Web-{2E9F41D8-7445-4C1E-993D-08D6F5551D97}" dt="2023-11-10T08:13:41.140" v="10" actId="20577"/>
          <ac:spMkLst>
            <pc:docMk/>
            <pc:sldMk cId="2899452408" sldId="262"/>
            <ac:spMk id="17" creationId="{3B2D3DA0-5E3F-1465-A51E-1B8D682F91CB}"/>
          </ac:spMkLst>
        </pc:spChg>
      </pc:sldChg>
    </pc:docChg>
  </pc:docChgLst>
  <pc:docChgLst>
    <pc:chgData name="Susanne Fahlgren" userId="S::sufa0014@ad.umu.se::ea9e6ca9-f87d-4b9b-b970-c78adc160b40" providerId="AD" clId="Web-{2B3DEABE-0002-4EC9-B87B-AC5024B57AD0}"/>
    <pc:docChg chg="modSld">
      <pc:chgData name="Susanne Fahlgren" userId="S::sufa0014@ad.umu.se::ea9e6ca9-f87d-4b9b-b970-c78adc160b40" providerId="AD" clId="Web-{2B3DEABE-0002-4EC9-B87B-AC5024B57AD0}" dt="2023-11-15T09:24:05.043" v="2" actId="1076"/>
      <pc:docMkLst>
        <pc:docMk/>
      </pc:docMkLst>
      <pc:sldChg chg="modSp">
        <pc:chgData name="Susanne Fahlgren" userId="S::sufa0014@ad.umu.se::ea9e6ca9-f87d-4b9b-b970-c78adc160b40" providerId="AD" clId="Web-{2B3DEABE-0002-4EC9-B87B-AC5024B57AD0}" dt="2023-11-15T09:24:05.043" v="2" actId="1076"/>
        <pc:sldMkLst>
          <pc:docMk/>
          <pc:sldMk cId="2899452408" sldId="262"/>
        </pc:sldMkLst>
        <pc:spChg chg="mod">
          <ac:chgData name="Susanne Fahlgren" userId="S::sufa0014@ad.umu.se::ea9e6ca9-f87d-4b9b-b970-c78adc160b40" providerId="AD" clId="Web-{2B3DEABE-0002-4EC9-B87B-AC5024B57AD0}" dt="2023-11-15T09:24:05.043" v="2" actId="1076"/>
          <ac:spMkLst>
            <pc:docMk/>
            <pc:sldMk cId="2899452408" sldId="262"/>
            <ac:spMk id="4" creationId="{B0EBEBC7-F267-33C4-66AD-A1F842770B2F}"/>
          </ac:spMkLst>
        </pc:spChg>
        <pc:spChg chg="mod">
          <ac:chgData name="Susanne Fahlgren" userId="S::sufa0014@ad.umu.se::ea9e6ca9-f87d-4b9b-b970-c78adc160b40" providerId="AD" clId="Web-{2B3DEABE-0002-4EC9-B87B-AC5024B57AD0}" dt="2023-11-15T09:23:52.527" v="1" actId="1076"/>
          <ac:spMkLst>
            <pc:docMk/>
            <pc:sldMk cId="2899452408" sldId="262"/>
            <ac:spMk id="27" creationId="{4140A2DE-D00B-05A6-214A-3E48B8A8D945}"/>
          </ac:spMkLst>
        </pc:spChg>
      </pc:sldChg>
    </pc:docChg>
  </pc:docChgLst>
  <pc:docChgLst>
    <pc:chgData name="Susanne Fahlgren" userId="S::sufa0014@ad.umu.se::ea9e6ca9-f87d-4b9b-b970-c78adc160b40" providerId="AD" clId="Web-{9F424ECF-51E8-494F-AC00-97D673D494FA}"/>
    <pc:docChg chg="delSld modSld">
      <pc:chgData name="Susanne Fahlgren" userId="S::sufa0014@ad.umu.se::ea9e6ca9-f87d-4b9b-b970-c78adc160b40" providerId="AD" clId="Web-{9F424ECF-51E8-494F-AC00-97D673D494FA}" dt="2023-11-14T09:43:00.689" v="18" actId="14100"/>
      <pc:docMkLst>
        <pc:docMk/>
      </pc:docMkLst>
      <pc:sldChg chg="modSp">
        <pc:chgData name="Susanne Fahlgren" userId="S::sufa0014@ad.umu.se::ea9e6ca9-f87d-4b9b-b970-c78adc160b40" providerId="AD" clId="Web-{9F424ECF-51E8-494F-AC00-97D673D494FA}" dt="2023-11-14T09:43:00.689" v="18" actId="14100"/>
        <pc:sldMkLst>
          <pc:docMk/>
          <pc:sldMk cId="2899452408" sldId="262"/>
        </pc:sldMkLst>
        <pc:spChg chg="mod">
          <ac:chgData name="Susanne Fahlgren" userId="S::sufa0014@ad.umu.se::ea9e6ca9-f87d-4b9b-b970-c78adc160b40" providerId="AD" clId="Web-{9F424ECF-51E8-494F-AC00-97D673D494FA}" dt="2023-11-14T09:41:40.703" v="15" actId="1076"/>
          <ac:spMkLst>
            <pc:docMk/>
            <pc:sldMk cId="2899452408" sldId="262"/>
            <ac:spMk id="4" creationId="{B0EBEBC7-F267-33C4-66AD-A1F842770B2F}"/>
          </ac:spMkLst>
        </pc:spChg>
        <pc:spChg chg="mod">
          <ac:chgData name="Susanne Fahlgren" userId="S::sufa0014@ad.umu.se::ea9e6ca9-f87d-4b9b-b970-c78adc160b40" providerId="AD" clId="Web-{9F424ECF-51E8-494F-AC00-97D673D494FA}" dt="2023-11-14T09:43:00.689" v="18" actId="14100"/>
          <ac:spMkLst>
            <pc:docMk/>
            <pc:sldMk cId="2899452408" sldId="262"/>
            <ac:spMk id="17" creationId="{3B2D3DA0-5E3F-1465-A51E-1B8D682F91CB}"/>
          </ac:spMkLst>
        </pc:spChg>
        <pc:spChg chg="mod">
          <ac:chgData name="Susanne Fahlgren" userId="S::sufa0014@ad.umu.se::ea9e6ca9-f87d-4b9b-b970-c78adc160b40" providerId="AD" clId="Web-{9F424ECF-51E8-494F-AC00-97D673D494FA}" dt="2023-11-14T09:18:36.528" v="9" actId="1076"/>
          <ac:spMkLst>
            <pc:docMk/>
            <pc:sldMk cId="2899452408" sldId="262"/>
            <ac:spMk id="21" creationId="{9AA22ABD-7023-8989-9808-7B41D6891978}"/>
          </ac:spMkLst>
        </pc:spChg>
        <pc:spChg chg="mod">
          <ac:chgData name="Susanne Fahlgren" userId="S::sufa0014@ad.umu.se::ea9e6ca9-f87d-4b9b-b970-c78adc160b40" providerId="AD" clId="Web-{9F424ECF-51E8-494F-AC00-97D673D494FA}" dt="2023-11-14T09:42:08.203" v="16" actId="14100"/>
          <ac:spMkLst>
            <pc:docMk/>
            <pc:sldMk cId="2899452408" sldId="262"/>
            <ac:spMk id="25" creationId="{66CC8C8A-175F-088D-5F0F-0D1A55B1966D}"/>
          </ac:spMkLst>
        </pc:spChg>
      </pc:sldChg>
      <pc:sldChg chg="del">
        <pc:chgData name="Susanne Fahlgren" userId="S::sufa0014@ad.umu.se::ea9e6ca9-f87d-4b9b-b970-c78adc160b40" providerId="AD" clId="Web-{9F424ECF-51E8-494F-AC00-97D673D494FA}" dt="2023-11-14T09:41:24.999" v="14"/>
        <pc:sldMkLst>
          <pc:docMk/>
          <pc:sldMk cId="863249886" sldId="264"/>
        </pc:sldMkLst>
      </pc:sldChg>
    </pc:docChg>
  </pc:docChgLst>
  <pc:docChgLst>
    <pc:chgData name="Susanne Fahlgren" userId="ea9e6ca9-f87d-4b9b-b970-c78adc160b40" providerId="ADAL" clId="{E6ED18F4-AAF3-4DD1-BD6E-E430D7C690BC}"/>
    <pc:docChg chg="undo custSel modSld">
      <pc:chgData name="Susanne Fahlgren" userId="ea9e6ca9-f87d-4b9b-b970-c78adc160b40" providerId="ADAL" clId="{E6ED18F4-AAF3-4DD1-BD6E-E430D7C690BC}" dt="2023-11-10T08:10:55.834" v="162" actId="20577"/>
      <pc:docMkLst>
        <pc:docMk/>
      </pc:docMkLst>
      <pc:sldChg chg="addSp modSp mod">
        <pc:chgData name="Susanne Fahlgren" userId="ea9e6ca9-f87d-4b9b-b970-c78adc160b40" providerId="ADAL" clId="{E6ED18F4-AAF3-4DD1-BD6E-E430D7C690BC}" dt="2023-11-10T08:10:55.834" v="162" actId="20577"/>
        <pc:sldMkLst>
          <pc:docMk/>
          <pc:sldMk cId="2899452408" sldId="262"/>
        </pc:sldMkLst>
        <pc:spChg chg="mod">
          <ac:chgData name="Susanne Fahlgren" userId="ea9e6ca9-f87d-4b9b-b970-c78adc160b40" providerId="ADAL" clId="{E6ED18F4-AAF3-4DD1-BD6E-E430D7C690BC}" dt="2023-11-10T08:10:47.120" v="157" actId="20577"/>
          <ac:spMkLst>
            <pc:docMk/>
            <pc:sldMk cId="2899452408" sldId="262"/>
            <ac:spMk id="3" creationId="{EBC02F49-18BB-3F43-EF23-0C0F5B8340BD}"/>
          </ac:spMkLst>
        </pc:spChg>
        <pc:spChg chg="add mod">
          <ac:chgData name="Susanne Fahlgren" userId="ea9e6ca9-f87d-4b9b-b970-c78adc160b40" providerId="ADAL" clId="{E6ED18F4-AAF3-4DD1-BD6E-E430D7C690BC}" dt="2023-11-10T08:09:41.433" v="118" actId="20577"/>
          <ac:spMkLst>
            <pc:docMk/>
            <pc:sldMk cId="2899452408" sldId="262"/>
            <ac:spMk id="4" creationId="{B0EBEBC7-F267-33C4-66AD-A1F842770B2F}"/>
          </ac:spMkLst>
        </pc:spChg>
        <pc:spChg chg="mod">
          <ac:chgData name="Susanne Fahlgren" userId="ea9e6ca9-f87d-4b9b-b970-c78adc160b40" providerId="ADAL" clId="{E6ED18F4-AAF3-4DD1-BD6E-E430D7C690BC}" dt="2023-11-10T08:05:38.185" v="0" actId="13926"/>
          <ac:spMkLst>
            <pc:docMk/>
            <pc:sldMk cId="2899452408" sldId="262"/>
            <ac:spMk id="17" creationId="{3B2D3DA0-5E3F-1465-A51E-1B8D682F91CB}"/>
          </ac:spMkLst>
        </pc:spChg>
        <pc:spChg chg="mod">
          <ac:chgData name="Susanne Fahlgren" userId="ea9e6ca9-f87d-4b9b-b970-c78adc160b40" providerId="ADAL" clId="{E6ED18F4-AAF3-4DD1-BD6E-E430D7C690BC}" dt="2023-11-10T08:10:10.215" v="130" actId="20577"/>
          <ac:spMkLst>
            <pc:docMk/>
            <pc:sldMk cId="2899452408" sldId="262"/>
            <ac:spMk id="21" creationId="{9AA22ABD-7023-8989-9808-7B41D6891978}"/>
          </ac:spMkLst>
        </pc:spChg>
        <pc:spChg chg="mod">
          <ac:chgData name="Susanne Fahlgren" userId="ea9e6ca9-f87d-4b9b-b970-c78adc160b40" providerId="ADAL" clId="{E6ED18F4-AAF3-4DD1-BD6E-E430D7C690BC}" dt="2023-11-10T08:10:55.834" v="162" actId="20577"/>
          <ac:spMkLst>
            <pc:docMk/>
            <pc:sldMk cId="2899452408" sldId="262"/>
            <ac:spMk id="25" creationId="{66CC8C8A-175F-088D-5F0F-0D1A55B1966D}"/>
          </ac:spMkLst>
        </pc:spChg>
        <pc:spChg chg="mod">
          <ac:chgData name="Susanne Fahlgren" userId="ea9e6ca9-f87d-4b9b-b970-c78adc160b40" providerId="ADAL" clId="{E6ED18F4-AAF3-4DD1-BD6E-E430D7C690BC}" dt="2023-11-10T08:10:31.897" v="152" actId="20577"/>
          <ac:spMkLst>
            <pc:docMk/>
            <pc:sldMk cId="2899452408" sldId="262"/>
            <ac:spMk id="26" creationId="{2D747A48-67E9-47E5-BF31-EDE63EE9013B}"/>
          </ac:spMkLst>
        </pc:spChg>
        <pc:spChg chg="mod">
          <ac:chgData name="Susanne Fahlgren" userId="ea9e6ca9-f87d-4b9b-b970-c78adc160b40" providerId="ADAL" clId="{E6ED18F4-AAF3-4DD1-BD6E-E430D7C690BC}" dt="2023-11-10T08:09:52.977" v="126" actId="20577"/>
          <ac:spMkLst>
            <pc:docMk/>
            <pc:sldMk cId="2899452408" sldId="262"/>
            <ac:spMk id="27" creationId="{4140A2DE-D00B-05A6-214A-3E48B8A8D94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B369FA-ABBA-4A45-BE00-292CCD9D654E}" type="doc">
      <dgm:prSet loTypeId="urn:microsoft.com/office/officeart/2005/8/layout/cycle2" loCatId="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sv-SE"/>
        </a:p>
      </dgm:t>
    </dgm:pt>
    <dgm:pt modelId="{032D602C-8141-3E40-9166-0C9EF97346E4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Jan</a:t>
          </a:r>
        </a:p>
      </dgm:t>
    </dgm:pt>
    <dgm:pt modelId="{62B7B9F0-0855-1C48-BD84-4BEF2A5F0C7B}" type="parTrans" cxnId="{489E6D6C-A582-6246-A476-23124ED13995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DAC5A3CA-7CFC-D848-8A6F-40625184286D}" type="sibTrans" cxnId="{489E6D6C-A582-6246-A476-23124ED13995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1EC80383-74B3-8049-BF15-3F6E2A16BA0A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Feb</a:t>
          </a:r>
        </a:p>
      </dgm:t>
    </dgm:pt>
    <dgm:pt modelId="{BC2584F8-2276-DF42-9AFF-C6A241800364}" type="parTrans" cxnId="{36D51B6E-AE66-E748-894D-A35ED9F47A70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71E49A3D-ED3B-6C40-BC80-347EBD6C4CE2}" type="sibTrans" cxnId="{36D51B6E-AE66-E748-894D-A35ED9F47A70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B6D5A76B-17CE-4D48-AB34-8A2C830D8223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Mar</a:t>
          </a:r>
        </a:p>
      </dgm:t>
    </dgm:pt>
    <dgm:pt modelId="{DDC81BCD-ADA6-4749-AEB4-5D39128F41CC}" type="parTrans" cxnId="{5D882A86-9F81-6B45-B7B7-10268C841471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DCDF3B40-5710-5042-A9FC-C5C1796F9088}" type="sibTrans" cxnId="{5D882A86-9F81-6B45-B7B7-10268C841471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612FD43E-6EBE-BA49-84FD-DD371534CADD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Apr</a:t>
          </a:r>
        </a:p>
      </dgm:t>
    </dgm:pt>
    <dgm:pt modelId="{E6E4348F-BA97-404B-B3CD-42D886BEC17C}" type="parTrans" cxnId="{E0441787-C01A-BB45-A14A-6C0EAC069F4A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82422C91-B285-D34D-85D7-704874A322EE}" type="sibTrans" cxnId="{E0441787-C01A-BB45-A14A-6C0EAC069F4A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E406A556-54DD-A240-8433-E343C2BE1B30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Maj</a:t>
          </a:r>
        </a:p>
      </dgm:t>
    </dgm:pt>
    <dgm:pt modelId="{4A541D4A-ECE5-564D-AF4A-509F20B34F23}" type="parTrans" cxnId="{D21C1318-201B-C049-B338-7DA962DE05A7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0153EE2C-9140-0746-92AA-20A45BA3A899}" type="sibTrans" cxnId="{D21C1318-201B-C049-B338-7DA962DE05A7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0A70C187-4431-5A47-9A2C-02BBCEF88775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Jun</a:t>
          </a:r>
        </a:p>
      </dgm:t>
    </dgm:pt>
    <dgm:pt modelId="{29F1ECC1-3FF7-5D43-8C44-33A43CAC06C4}" type="parTrans" cxnId="{535D0165-5333-6A42-BE62-A3E7168B90B3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DAFCAC41-A8A4-2940-AA09-11F9F5EA4256}" type="sibTrans" cxnId="{535D0165-5333-6A42-BE62-A3E7168B90B3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A1710951-75BF-1A47-84B0-1E1E4C78FCCF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Jul</a:t>
          </a:r>
        </a:p>
      </dgm:t>
    </dgm:pt>
    <dgm:pt modelId="{A8B29E94-C8E8-654B-B4F8-202EE67052AF}" type="parTrans" cxnId="{AE7F4325-BF8B-C341-92CA-1C36BFEA0CE5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5D3A9C92-F6D9-EB4D-BEAB-D48772959088}" type="sibTrans" cxnId="{AE7F4325-BF8B-C341-92CA-1C36BFEA0CE5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924B06FD-E778-AE46-B071-222F0E70ECC3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Aug</a:t>
          </a:r>
        </a:p>
      </dgm:t>
    </dgm:pt>
    <dgm:pt modelId="{788578EB-A140-1D4D-8E84-B3835FDA6B42}" type="parTrans" cxnId="{97E615C8-8D10-7A4B-A155-730631E5D413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D53D15A9-409B-FF49-8837-3A9BDE7407B7}" type="sibTrans" cxnId="{97E615C8-8D10-7A4B-A155-730631E5D413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F4133D57-B433-A141-9C40-E6A171CF3611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Sep</a:t>
          </a:r>
        </a:p>
      </dgm:t>
    </dgm:pt>
    <dgm:pt modelId="{14F96B4A-EA73-444F-AC69-750B751794C5}" type="parTrans" cxnId="{BA9CB76F-5312-674E-BC37-A3655EF9534C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7505C8FF-3CB4-3843-A1CC-8DEA7A18F658}" type="sibTrans" cxnId="{BA9CB76F-5312-674E-BC37-A3655EF9534C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6F83C01D-2DA8-6E41-898E-67A8C1124F45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Okt</a:t>
          </a:r>
        </a:p>
      </dgm:t>
    </dgm:pt>
    <dgm:pt modelId="{A24DE179-942A-5B4C-9581-2A3C76971E06}" type="parTrans" cxnId="{F15FA635-71CB-5542-8B1F-80DB96FECE9F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7459FBB4-11F1-094D-B9C0-18223081D5BE}" type="sibTrans" cxnId="{F15FA635-71CB-5542-8B1F-80DB96FECE9F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3F84A891-44F1-A649-BE2C-752B1522EAE0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Nov</a:t>
          </a:r>
        </a:p>
      </dgm:t>
    </dgm:pt>
    <dgm:pt modelId="{5B1EDF3F-AB6A-1340-B814-7BA336B28D0B}" type="parTrans" cxnId="{EE536209-77E6-6D4F-AC28-191522560ED3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CA25F1B6-E272-124D-BE98-4F18E8384296}" type="sibTrans" cxnId="{EE536209-77E6-6D4F-AC28-191522560ED3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64E6EC0D-C385-2F4A-9180-D9831DF75BDC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Dec</a:t>
          </a:r>
        </a:p>
      </dgm:t>
    </dgm:pt>
    <dgm:pt modelId="{3B0C7EEA-6716-F84D-B13F-806C0ADDEC6A}" type="parTrans" cxnId="{7EB30928-4712-0947-8CA4-1FEEE5ACA050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D37D7B7B-61DB-8340-A2E3-A13AD12B9A43}" type="sibTrans" cxnId="{7EB30928-4712-0947-8CA4-1FEEE5ACA050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DD66A8E9-E6AD-0048-85CE-AEFA95D1146E}" type="pres">
      <dgm:prSet presAssocID="{61B369FA-ABBA-4A45-BE00-292CCD9D654E}" presName="cycle" presStyleCnt="0">
        <dgm:presLayoutVars>
          <dgm:dir/>
          <dgm:resizeHandles val="exact"/>
        </dgm:presLayoutVars>
      </dgm:prSet>
      <dgm:spPr/>
    </dgm:pt>
    <dgm:pt modelId="{0AC6108B-1FED-D44A-AA2D-D001C6DA5039}" type="pres">
      <dgm:prSet presAssocID="{032D602C-8141-3E40-9166-0C9EF97346E4}" presName="node" presStyleLbl="node1" presStyleIdx="0" presStyleCnt="12" custScaleX="63439" custScaleY="63440">
        <dgm:presLayoutVars>
          <dgm:bulletEnabled val="1"/>
        </dgm:presLayoutVars>
      </dgm:prSet>
      <dgm:spPr/>
    </dgm:pt>
    <dgm:pt modelId="{318A2EE6-B952-BB4C-814E-6EFC9B736C72}" type="pres">
      <dgm:prSet presAssocID="{DAC5A3CA-7CFC-D848-8A6F-40625184286D}" presName="sibTrans" presStyleLbl="sibTrans2D1" presStyleIdx="0" presStyleCnt="12"/>
      <dgm:spPr/>
    </dgm:pt>
    <dgm:pt modelId="{E32A0B1B-A1FC-0B47-A9DB-00242F30DA85}" type="pres">
      <dgm:prSet presAssocID="{DAC5A3CA-7CFC-D848-8A6F-40625184286D}" presName="connectorText" presStyleLbl="sibTrans2D1" presStyleIdx="0" presStyleCnt="12"/>
      <dgm:spPr/>
    </dgm:pt>
    <dgm:pt modelId="{362C66BC-9D57-4044-82C2-BBA82D6E4CCF}" type="pres">
      <dgm:prSet presAssocID="{1EC80383-74B3-8049-BF15-3F6E2A16BA0A}" presName="node" presStyleLbl="node1" presStyleIdx="1" presStyleCnt="12" custScaleX="63439" custScaleY="63440">
        <dgm:presLayoutVars>
          <dgm:bulletEnabled val="1"/>
        </dgm:presLayoutVars>
      </dgm:prSet>
      <dgm:spPr/>
    </dgm:pt>
    <dgm:pt modelId="{1883FF76-B31D-EE4A-A1B4-931295F328E6}" type="pres">
      <dgm:prSet presAssocID="{71E49A3D-ED3B-6C40-BC80-347EBD6C4CE2}" presName="sibTrans" presStyleLbl="sibTrans2D1" presStyleIdx="1" presStyleCnt="12"/>
      <dgm:spPr/>
    </dgm:pt>
    <dgm:pt modelId="{B6805123-4661-3F4E-8D60-E3C87E7A1FEC}" type="pres">
      <dgm:prSet presAssocID="{71E49A3D-ED3B-6C40-BC80-347EBD6C4CE2}" presName="connectorText" presStyleLbl="sibTrans2D1" presStyleIdx="1" presStyleCnt="12"/>
      <dgm:spPr/>
    </dgm:pt>
    <dgm:pt modelId="{80051733-B8BF-DB4B-9B6B-7E4EC9506614}" type="pres">
      <dgm:prSet presAssocID="{B6D5A76B-17CE-4D48-AB34-8A2C830D8223}" presName="node" presStyleLbl="node1" presStyleIdx="2" presStyleCnt="12" custScaleX="63439" custScaleY="63440">
        <dgm:presLayoutVars>
          <dgm:bulletEnabled val="1"/>
        </dgm:presLayoutVars>
      </dgm:prSet>
      <dgm:spPr/>
    </dgm:pt>
    <dgm:pt modelId="{DB0F2B14-AADC-B949-9EA1-E4B46EBED080}" type="pres">
      <dgm:prSet presAssocID="{DCDF3B40-5710-5042-A9FC-C5C1796F9088}" presName="sibTrans" presStyleLbl="sibTrans2D1" presStyleIdx="2" presStyleCnt="12"/>
      <dgm:spPr/>
    </dgm:pt>
    <dgm:pt modelId="{F2BB3109-A075-044B-BF84-FB08D1665505}" type="pres">
      <dgm:prSet presAssocID="{DCDF3B40-5710-5042-A9FC-C5C1796F9088}" presName="connectorText" presStyleLbl="sibTrans2D1" presStyleIdx="2" presStyleCnt="12"/>
      <dgm:spPr/>
    </dgm:pt>
    <dgm:pt modelId="{F9AF4702-19C9-BC44-BB0E-C0EC812A9B24}" type="pres">
      <dgm:prSet presAssocID="{612FD43E-6EBE-BA49-84FD-DD371534CADD}" presName="node" presStyleLbl="node1" presStyleIdx="3" presStyleCnt="12" custScaleX="63439" custScaleY="63440">
        <dgm:presLayoutVars>
          <dgm:bulletEnabled val="1"/>
        </dgm:presLayoutVars>
      </dgm:prSet>
      <dgm:spPr/>
    </dgm:pt>
    <dgm:pt modelId="{702C4556-476C-6543-9881-A476456EC59A}" type="pres">
      <dgm:prSet presAssocID="{82422C91-B285-D34D-85D7-704874A322EE}" presName="sibTrans" presStyleLbl="sibTrans2D1" presStyleIdx="3" presStyleCnt="12"/>
      <dgm:spPr/>
    </dgm:pt>
    <dgm:pt modelId="{F4317E7A-06BF-9143-ABAD-9095684D482D}" type="pres">
      <dgm:prSet presAssocID="{82422C91-B285-D34D-85D7-704874A322EE}" presName="connectorText" presStyleLbl="sibTrans2D1" presStyleIdx="3" presStyleCnt="12"/>
      <dgm:spPr/>
    </dgm:pt>
    <dgm:pt modelId="{C2F05317-0DD0-7847-845E-A128E9FA025C}" type="pres">
      <dgm:prSet presAssocID="{E406A556-54DD-A240-8433-E343C2BE1B30}" presName="node" presStyleLbl="node1" presStyleIdx="4" presStyleCnt="12" custScaleX="63439" custScaleY="63440">
        <dgm:presLayoutVars>
          <dgm:bulletEnabled val="1"/>
        </dgm:presLayoutVars>
      </dgm:prSet>
      <dgm:spPr/>
    </dgm:pt>
    <dgm:pt modelId="{22AC2C3E-E946-D448-A535-CD70EE82D89F}" type="pres">
      <dgm:prSet presAssocID="{0153EE2C-9140-0746-92AA-20A45BA3A899}" presName="sibTrans" presStyleLbl="sibTrans2D1" presStyleIdx="4" presStyleCnt="12"/>
      <dgm:spPr/>
    </dgm:pt>
    <dgm:pt modelId="{055462AC-D25E-894C-9AC4-83B89EE4235B}" type="pres">
      <dgm:prSet presAssocID="{0153EE2C-9140-0746-92AA-20A45BA3A899}" presName="connectorText" presStyleLbl="sibTrans2D1" presStyleIdx="4" presStyleCnt="12"/>
      <dgm:spPr/>
    </dgm:pt>
    <dgm:pt modelId="{13CCECB6-EC55-BE43-AAF2-E919A72C3810}" type="pres">
      <dgm:prSet presAssocID="{0A70C187-4431-5A47-9A2C-02BBCEF88775}" presName="node" presStyleLbl="node1" presStyleIdx="5" presStyleCnt="12" custScaleX="63439" custScaleY="63440">
        <dgm:presLayoutVars>
          <dgm:bulletEnabled val="1"/>
        </dgm:presLayoutVars>
      </dgm:prSet>
      <dgm:spPr/>
    </dgm:pt>
    <dgm:pt modelId="{F17CEDEB-2DF9-354D-8BBD-48864B276509}" type="pres">
      <dgm:prSet presAssocID="{DAFCAC41-A8A4-2940-AA09-11F9F5EA4256}" presName="sibTrans" presStyleLbl="sibTrans2D1" presStyleIdx="5" presStyleCnt="12"/>
      <dgm:spPr/>
    </dgm:pt>
    <dgm:pt modelId="{191E1FF6-08A0-1B44-B4E3-61D3A91208B4}" type="pres">
      <dgm:prSet presAssocID="{DAFCAC41-A8A4-2940-AA09-11F9F5EA4256}" presName="connectorText" presStyleLbl="sibTrans2D1" presStyleIdx="5" presStyleCnt="12"/>
      <dgm:spPr/>
    </dgm:pt>
    <dgm:pt modelId="{FD1CD1FD-01C8-394C-9AF2-AD913505F7A3}" type="pres">
      <dgm:prSet presAssocID="{A1710951-75BF-1A47-84B0-1E1E4C78FCCF}" presName="node" presStyleLbl="node1" presStyleIdx="6" presStyleCnt="12" custScaleX="63439" custScaleY="63440">
        <dgm:presLayoutVars>
          <dgm:bulletEnabled val="1"/>
        </dgm:presLayoutVars>
      </dgm:prSet>
      <dgm:spPr/>
    </dgm:pt>
    <dgm:pt modelId="{224FBE34-119A-A441-A991-0013CAD37734}" type="pres">
      <dgm:prSet presAssocID="{5D3A9C92-F6D9-EB4D-BEAB-D48772959088}" presName="sibTrans" presStyleLbl="sibTrans2D1" presStyleIdx="6" presStyleCnt="12"/>
      <dgm:spPr/>
    </dgm:pt>
    <dgm:pt modelId="{1DF92CDD-8AFB-9744-B19A-57976E0788FC}" type="pres">
      <dgm:prSet presAssocID="{5D3A9C92-F6D9-EB4D-BEAB-D48772959088}" presName="connectorText" presStyleLbl="sibTrans2D1" presStyleIdx="6" presStyleCnt="12"/>
      <dgm:spPr/>
    </dgm:pt>
    <dgm:pt modelId="{941F4EDE-A163-714C-A70C-CDED0FD2B10D}" type="pres">
      <dgm:prSet presAssocID="{924B06FD-E778-AE46-B071-222F0E70ECC3}" presName="node" presStyleLbl="node1" presStyleIdx="7" presStyleCnt="12" custScaleX="63439" custScaleY="63440">
        <dgm:presLayoutVars>
          <dgm:bulletEnabled val="1"/>
        </dgm:presLayoutVars>
      </dgm:prSet>
      <dgm:spPr/>
    </dgm:pt>
    <dgm:pt modelId="{92F6F069-CF35-894B-99AF-36E1D3227497}" type="pres">
      <dgm:prSet presAssocID="{D53D15A9-409B-FF49-8837-3A9BDE7407B7}" presName="sibTrans" presStyleLbl="sibTrans2D1" presStyleIdx="7" presStyleCnt="12"/>
      <dgm:spPr/>
    </dgm:pt>
    <dgm:pt modelId="{844E78EF-479F-1840-AA1D-DF269AC29B9B}" type="pres">
      <dgm:prSet presAssocID="{D53D15A9-409B-FF49-8837-3A9BDE7407B7}" presName="connectorText" presStyleLbl="sibTrans2D1" presStyleIdx="7" presStyleCnt="12"/>
      <dgm:spPr/>
    </dgm:pt>
    <dgm:pt modelId="{D9B11BC8-4441-FE4B-A124-8893E535C6DC}" type="pres">
      <dgm:prSet presAssocID="{F4133D57-B433-A141-9C40-E6A171CF3611}" presName="node" presStyleLbl="node1" presStyleIdx="8" presStyleCnt="12" custScaleX="63439" custScaleY="63440">
        <dgm:presLayoutVars>
          <dgm:bulletEnabled val="1"/>
        </dgm:presLayoutVars>
      </dgm:prSet>
      <dgm:spPr/>
    </dgm:pt>
    <dgm:pt modelId="{C0590855-6EC7-FF47-9BE4-91F14F009D30}" type="pres">
      <dgm:prSet presAssocID="{7505C8FF-3CB4-3843-A1CC-8DEA7A18F658}" presName="sibTrans" presStyleLbl="sibTrans2D1" presStyleIdx="8" presStyleCnt="12"/>
      <dgm:spPr/>
    </dgm:pt>
    <dgm:pt modelId="{1C65FD4A-DE60-0E4E-87BC-C3405943432A}" type="pres">
      <dgm:prSet presAssocID="{7505C8FF-3CB4-3843-A1CC-8DEA7A18F658}" presName="connectorText" presStyleLbl="sibTrans2D1" presStyleIdx="8" presStyleCnt="12"/>
      <dgm:spPr/>
    </dgm:pt>
    <dgm:pt modelId="{5A18F8F7-6187-7A47-83E5-EDA2169DBE1B}" type="pres">
      <dgm:prSet presAssocID="{6F83C01D-2DA8-6E41-898E-67A8C1124F45}" presName="node" presStyleLbl="node1" presStyleIdx="9" presStyleCnt="12" custScaleX="63439" custScaleY="63440">
        <dgm:presLayoutVars>
          <dgm:bulletEnabled val="1"/>
        </dgm:presLayoutVars>
      </dgm:prSet>
      <dgm:spPr/>
    </dgm:pt>
    <dgm:pt modelId="{6D0D60F7-CAEF-9B46-AF3A-745FE0D4A715}" type="pres">
      <dgm:prSet presAssocID="{7459FBB4-11F1-094D-B9C0-18223081D5BE}" presName="sibTrans" presStyleLbl="sibTrans2D1" presStyleIdx="9" presStyleCnt="12"/>
      <dgm:spPr/>
    </dgm:pt>
    <dgm:pt modelId="{78ED0097-9EF2-994F-86C5-C37ECA538487}" type="pres">
      <dgm:prSet presAssocID="{7459FBB4-11F1-094D-B9C0-18223081D5BE}" presName="connectorText" presStyleLbl="sibTrans2D1" presStyleIdx="9" presStyleCnt="12"/>
      <dgm:spPr/>
    </dgm:pt>
    <dgm:pt modelId="{9D860BE3-B0C8-0C46-8B6B-2529D8B687BA}" type="pres">
      <dgm:prSet presAssocID="{3F84A891-44F1-A649-BE2C-752B1522EAE0}" presName="node" presStyleLbl="node1" presStyleIdx="10" presStyleCnt="12" custScaleX="63439" custScaleY="63440">
        <dgm:presLayoutVars>
          <dgm:bulletEnabled val="1"/>
        </dgm:presLayoutVars>
      </dgm:prSet>
      <dgm:spPr/>
    </dgm:pt>
    <dgm:pt modelId="{CB3E5677-67E8-C24E-BF9E-605BAA006FB3}" type="pres">
      <dgm:prSet presAssocID="{CA25F1B6-E272-124D-BE98-4F18E8384296}" presName="sibTrans" presStyleLbl="sibTrans2D1" presStyleIdx="10" presStyleCnt="12"/>
      <dgm:spPr/>
    </dgm:pt>
    <dgm:pt modelId="{E5976D8E-8453-A949-91D3-D40DE95DB382}" type="pres">
      <dgm:prSet presAssocID="{CA25F1B6-E272-124D-BE98-4F18E8384296}" presName="connectorText" presStyleLbl="sibTrans2D1" presStyleIdx="10" presStyleCnt="12"/>
      <dgm:spPr/>
    </dgm:pt>
    <dgm:pt modelId="{37FE76A2-E49C-104E-83F2-6A5598E6A9A2}" type="pres">
      <dgm:prSet presAssocID="{64E6EC0D-C385-2F4A-9180-D9831DF75BDC}" presName="node" presStyleLbl="node1" presStyleIdx="11" presStyleCnt="12" custScaleX="63439" custScaleY="63440">
        <dgm:presLayoutVars>
          <dgm:bulletEnabled val="1"/>
        </dgm:presLayoutVars>
      </dgm:prSet>
      <dgm:spPr/>
    </dgm:pt>
    <dgm:pt modelId="{9CC8C674-D223-7E45-B6A7-7093DE255305}" type="pres">
      <dgm:prSet presAssocID="{D37D7B7B-61DB-8340-A2E3-A13AD12B9A43}" presName="sibTrans" presStyleLbl="sibTrans2D1" presStyleIdx="11" presStyleCnt="12"/>
      <dgm:spPr/>
    </dgm:pt>
    <dgm:pt modelId="{A7EA8225-F229-5344-909C-E88DE84D4776}" type="pres">
      <dgm:prSet presAssocID="{D37D7B7B-61DB-8340-A2E3-A13AD12B9A43}" presName="connectorText" presStyleLbl="sibTrans2D1" presStyleIdx="11" presStyleCnt="12"/>
      <dgm:spPr/>
    </dgm:pt>
  </dgm:ptLst>
  <dgm:cxnLst>
    <dgm:cxn modelId="{C86C9303-71EB-1D40-8B51-5A75B8F20A25}" type="presOf" srcId="{DCDF3B40-5710-5042-A9FC-C5C1796F9088}" destId="{DB0F2B14-AADC-B949-9EA1-E4B46EBED080}" srcOrd="0" destOrd="0" presId="urn:microsoft.com/office/officeart/2005/8/layout/cycle2"/>
    <dgm:cxn modelId="{EE536209-77E6-6D4F-AC28-191522560ED3}" srcId="{61B369FA-ABBA-4A45-BE00-292CCD9D654E}" destId="{3F84A891-44F1-A649-BE2C-752B1522EAE0}" srcOrd="10" destOrd="0" parTransId="{5B1EDF3F-AB6A-1340-B814-7BA336B28D0B}" sibTransId="{CA25F1B6-E272-124D-BE98-4F18E8384296}"/>
    <dgm:cxn modelId="{BEDC1B12-12A3-6D4F-9947-C9C86DC49262}" type="presOf" srcId="{82422C91-B285-D34D-85D7-704874A322EE}" destId="{702C4556-476C-6543-9881-A476456EC59A}" srcOrd="0" destOrd="0" presId="urn:microsoft.com/office/officeart/2005/8/layout/cycle2"/>
    <dgm:cxn modelId="{92886516-33D7-C140-8A15-A6FB1F4D29A7}" type="presOf" srcId="{5D3A9C92-F6D9-EB4D-BEAB-D48772959088}" destId="{224FBE34-119A-A441-A991-0013CAD37734}" srcOrd="0" destOrd="0" presId="urn:microsoft.com/office/officeart/2005/8/layout/cycle2"/>
    <dgm:cxn modelId="{D21C1318-201B-C049-B338-7DA962DE05A7}" srcId="{61B369FA-ABBA-4A45-BE00-292CCD9D654E}" destId="{E406A556-54DD-A240-8433-E343C2BE1B30}" srcOrd="4" destOrd="0" parTransId="{4A541D4A-ECE5-564D-AF4A-509F20B34F23}" sibTransId="{0153EE2C-9140-0746-92AA-20A45BA3A899}"/>
    <dgm:cxn modelId="{E5B1441E-CD3B-0943-8624-FB78186CD6EA}" type="presOf" srcId="{7459FBB4-11F1-094D-B9C0-18223081D5BE}" destId="{78ED0097-9EF2-994F-86C5-C37ECA538487}" srcOrd="1" destOrd="0" presId="urn:microsoft.com/office/officeart/2005/8/layout/cycle2"/>
    <dgm:cxn modelId="{AE7F4325-BF8B-C341-92CA-1C36BFEA0CE5}" srcId="{61B369FA-ABBA-4A45-BE00-292CCD9D654E}" destId="{A1710951-75BF-1A47-84B0-1E1E4C78FCCF}" srcOrd="6" destOrd="0" parTransId="{A8B29E94-C8E8-654B-B4F8-202EE67052AF}" sibTransId="{5D3A9C92-F6D9-EB4D-BEAB-D48772959088}"/>
    <dgm:cxn modelId="{7EB30928-4712-0947-8CA4-1FEEE5ACA050}" srcId="{61B369FA-ABBA-4A45-BE00-292CCD9D654E}" destId="{64E6EC0D-C385-2F4A-9180-D9831DF75BDC}" srcOrd="11" destOrd="0" parTransId="{3B0C7EEA-6716-F84D-B13F-806C0ADDEC6A}" sibTransId="{D37D7B7B-61DB-8340-A2E3-A13AD12B9A43}"/>
    <dgm:cxn modelId="{B15F1D29-D69A-BF4F-B88A-38BDC4B28B0D}" type="presOf" srcId="{924B06FD-E778-AE46-B071-222F0E70ECC3}" destId="{941F4EDE-A163-714C-A70C-CDED0FD2B10D}" srcOrd="0" destOrd="0" presId="urn:microsoft.com/office/officeart/2005/8/layout/cycle2"/>
    <dgm:cxn modelId="{94ED4D2D-5EFD-D44A-96CC-1B1FCB8F47A4}" type="presOf" srcId="{D37D7B7B-61DB-8340-A2E3-A13AD12B9A43}" destId="{A7EA8225-F229-5344-909C-E88DE84D4776}" srcOrd="1" destOrd="0" presId="urn:microsoft.com/office/officeart/2005/8/layout/cycle2"/>
    <dgm:cxn modelId="{B123DA32-2C18-A64D-9778-2DBC91344984}" type="presOf" srcId="{A1710951-75BF-1A47-84B0-1E1E4C78FCCF}" destId="{FD1CD1FD-01C8-394C-9AF2-AD913505F7A3}" srcOrd="0" destOrd="0" presId="urn:microsoft.com/office/officeart/2005/8/layout/cycle2"/>
    <dgm:cxn modelId="{F15FA635-71CB-5542-8B1F-80DB96FECE9F}" srcId="{61B369FA-ABBA-4A45-BE00-292CCD9D654E}" destId="{6F83C01D-2DA8-6E41-898E-67A8C1124F45}" srcOrd="9" destOrd="0" parTransId="{A24DE179-942A-5B4C-9581-2A3C76971E06}" sibTransId="{7459FBB4-11F1-094D-B9C0-18223081D5BE}"/>
    <dgm:cxn modelId="{CF94C23A-382D-C540-8DB4-1E6165AB59EB}" type="presOf" srcId="{0153EE2C-9140-0746-92AA-20A45BA3A899}" destId="{22AC2C3E-E946-D448-A535-CD70EE82D89F}" srcOrd="0" destOrd="0" presId="urn:microsoft.com/office/officeart/2005/8/layout/cycle2"/>
    <dgm:cxn modelId="{7A78493F-A870-8E4B-8379-607D1A423F3D}" type="presOf" srcId="{DAC5A3CA-7CFC-D848-8A6F-40625184286D}" destId="{318A2EE6-B952-BB4C-814E-6EFC9B736C72}" srcOrd="0" destOrd="0" presId="urn:microsoft.com/office/officeart/2005/8/layout/cycle2"/>
    <dgm:cxn modelId="{53C1A35D-FF2F-D049-A95F-CF58919B9044}" type="presOf" srcId="{7505C8FF-3CB4-3843-A1CC-8DEA7A18F658}" destId="{1C65FD4A-DE60-0E4E-87BC-C3405943432A}" srcOrd="1" destOrd="0" presId="urn:microsoft.com/office/officeart/2005/8/layout/cycle2"/>
    <dgm:cxn modelId="{1DDC1D42-4932-2646-9F91-76F60E3B6A5D}" type="presOf" srcId="{D53D15A9-409B-FF49-8837-3A9BDE7407B7}" destId="{92F6F069-CF35-894B-99AF-36E1D3227497}" srcOrd="0" destOrd="0" presId="urn:microsoft.com/office/officeart/2005/8/layout/cycle2"/>
    <dgm:cxn modelId="{535D0165-5333-6A42-BE62-A3E7168B90B3}" srcId="{61B369FA-ABBA-4A45-BE00-292CCD9D654E}" destId="{0A70C187-4431-5A47-9A2C-02BBCEF88775}" srcOrd="5" destOrd="0" parTransId="{29F1ECC1-3FF7-5D43-8C44-33A43CAC06C4}" sibTransId="{DAFCAC41-A8A4-2940-AA09-11F9F5EA4256}"/>
    <dgm:cxn modelId="{B41AE666-588E-2F4B-8AC3-6A9DB8F98481}" type="presOf" srcId="{CA25F1B6-E272-124D-BE98-4F18E8384296}" destId="{CB3E5677-67E8-C24E-BF9E-605BAA006FB3}" srcOrd="0" destOrd="0" presId="urn:microsoft.com/office/officeart/2005/8/layout/cycle2"/>
    <dgm:cxn modelId="{EAB7616B-48DD-FD4E-BECC-5546D47860EB}" type="presOf" srcId="{F4133D57-B433-A141-9C40-E6A171CF3611}" destId="{D9B11BC8-4441-FE4B-A124-8893E535C6DC}" srcOrd="0" destOrd="0" presId="urn:microsoft.com/office/officeart/2005/8/layout/cycle2"/>
    <dgm:cxn modelId="{46D3616B-D2B0-4648-93B6-C99DD009C490}" type="presOf" srcId="{E406A556-54DD-A240-8433-E343C2BE1B30}" destId="{C2F05317-0DD0-7847-845E-A128E9FA025C}" srcOrd="0" destOrd="0" presId="urn:microsoft.com/office/officeart/2005/8/layout/cycle2"/>
    <dgm:cxn modelId="{489E6D6C-A582-6246-A476-23124ED13995}" srcId="{61B369FA-ABBA-4A45-BE00-292CCD9D654E}" destId="{032D602C-8141-3E40-9166-0C9EF97346E4}" srcOrd="0" destOrd="0" parTransId="{62B7B9F0-0855-1C48-BD84-4BEF2A5F0C7B}" sibTransId="{DAC5A3CA-7CFC-D848-8A6F-40625184286D}"/>
    <dgm:cxn modelId="{C5E8974C-651D-034C-A1B7-3E8F5D2AC5ED}" type="presOf" srcId="{5D3A9C92-F6D9-EB4D-BEAB-D48772959088}" destId="{1DF92CDD-8AFB-9744-B19A-57976E0788FC}" srcOrd="1" destOrd="0" presId="urn:microsoft.com/office/officeart/2005/8/layout/cycle2"/>
    <dgm:cxn modelId="{36D51B6E-AE66-E748-894D-A35ED9F47A70}" srcId="{61B369FA-ABBA-4A45-BE00-292CCD9D654E}" destId="{1EC80383-74B3-8049-BF15-3F6E2A16BA0A}" srcOrd="1" destOrd="0" parTransId="{BC2584F8-2276-DF42-9AFF-C6A241800364}" sibTransId="{71E49A3D-ED3B-6C40-BC80-347EBD6C4CE2}"/>
    <dgm:cxn modelId="{BA9CB76F-5312-674E-BC37-A3655EF9534C}" srcId="{61B369FA-ABBA-4A45-BE00-292CCD9D654E}" destId="{F4133D57-B433-A141-9C40-E6A171CF3611}" srcOrd="8" destOrd="0" parTransId="{14F96B4A-EA73-444F-AC69-750B751794C5}" sibTransId="{7505C8FF-3CB4-3843-A1CC-8DEA7A18F658}"/>
    <dgm:cxn modelId="{50FF4470-167E-5443-BBA0-B2ADFB799AA3}" type="presOf" srcId="{71E49A3D-ED3B-6C40-BC80-347EBD6C4CE2}" destId="{1883FF76-B31D-EE4A-A1B4-931295F328E6}" srcOrd="0" destOrd="0" presId="urn:microsoft.com/office/officeart/2005/8/layout/cycle2"/>
    <dgm:cxn modelId="{3BC39172-BE60-0F46-884A-85C08A4AB806}" type="presOf" srcId="{032D602C-8141-3E40-9166-0C9EF97346E4}" destId="{0AC6108B-1FED-D44A-AA2D-D001C6DA5039}" srcOrd="0" destOrd="0" presId="urn:microsoft.com/office/officeart/2005/8/layout/cycle2"/>
    <dgm:cxn modelId="{F3DB6A76-8A7E-3749-BEFD-0E4AFB77C4E4}" type="presOf" srcId="{DAFCAC41-A8A4-2940-AA09-11F9F5EA4256}" destId="{F17CEDEB-2DF9-354D-8BBD-48864B276509}" srcOrd="0" destOrd="0" presId="urn:microsoft.com/office/officeart/2005/8/layout/cycle2"/>
    <dgm:cxn modelId="{D0E8FB76-C6E9-5143-B59D-97AE17769CF0}" type="presOf" srcId="{3F84A891-44F1-A649-BE2C-752B1522EAE0}" destId="{9D860BE3-B0C8-0C46-8B6B-2529D8B687BA}" srcOrd="0" destOrd="0" presId="urn:microsoft.com/office/officeart/2005/8/layout/cycle2"/>
    <dgm:cxn modelId="{5D882A86-9F81-6B45-B7B7-10268C841471}" srcId="{61B369FA-ABBA-4A45-BE00-292CCD9D654E}" destId="{B6D5A76B-17CE-4D48-AB34-8A2C830D8223}" srcOrd="2" destOrd="0" parTransId="{DDC81BCD-ADA6-4749-AEB4-5D39128F41CC}" sibTransId="{DCDF3B40-5710-5042-A9FC-C5C1796F9088}"/>
    <dgm:cxn modelId="{E0441787-C01A-BB45-A14A-6C0EAC069F4A}" srcId="{61B369FA-ABBA-4A45-BE00-292CCD9D654E}" destId="{612FD43E-6EBE-BA49-84FD-DD371534CADD}" srcOrd="3" destOrd="0" parTransId="{E6E4348F-BA97-404B-B3CD-42D886BEC17C}" sibTransId="{82422C91-B285-D34D-85D7-704874A322EE}"/>
    <dgm:cxn modelId="{21077B8F-F2E7-3B41-A70C-94518C97A22C}" type="presOf" srcId="{D37D7B7B-61DB-8340-A2E3-A13AD12B9A43}" destId="{9CC8C674-D223-7E45-B6A7-7093DE255305}" srcOrd="0" destOrd="0" presId="urn:microsoft.com/office/officeart/2005/8/layout/cycle2"/>
    <dgm:cxn modelId="{D73F1890-5716-B74D-A5AF-876470549814}" type="presOf" srcId="{0153EE2C-9140-0746-92AA-20A45BA3A899}" destId="{055462AC-D25E-894C-9AC4-83B89EE4235B}" srcOrd="1" destOrd="0" presId="urn:microsoft.com/office/officeart/2005/8/layout/cycle2"/>
    <dgm:cxn modelId="{BA72849A-DBBA-644A-8249-F5FB1A84F15B}" type="presOf" srcId="{612FD43E-6EBE-BA49-84FD-DD371534CADD}" destId="{F9AF4702-19C9-BC44-BB0E-C0EC812A9B24}" srcOrd="0" destOrd="0" presId="urn:microsoft.com/office/officeart/2005/8/layout/cycle2"/>
    <dgm:cxn modelId="{9B4A009D-236E-D148-A05D-0DE683A297B2}" type="presOf" srcId="{CA25F1B6-E272-124D-BE98-4F18E8384296}" destId="{E5976D8E-8453-A949-91D3-D40DE95DB382}" srcOrd="1" destOrd="0" presId="urn:microsoft.com/office/officeart/2005/8/layout/cycle2"/>
    <dgm:cxn modelId="{3F2A42A2-43C8-4043-A249-EC9C7A157287}" type="presOf" srcId="{6F83C01D-2DA8-6E41-898E-67A8C1124F45}" destId="{5A18F8F7-6187-7A47-83E5-EDA2169DBE1B}" srcOrd="0" destOrd="0" presId="urn:microsoft.com/office/officeart/2005/8/layout/cycle2"/>
    <dgm:cxn modelId="{4B4E46A8-FB58-F146-90B4-EB86D1479CAE}" type="presOf" srcId="{DAFCAC41-A8A4-2940-AA09-11F9F5EA4256}" destId="{191E1FF6-08A0-1B44-B4E3-61D3A91208B4}" srcOrd="1" destOrd="0" presId="urn:microsoft.com/office/officeart/2005/8/layout/cycle2"/>
    <dgm:cxn modelId="{FD1C22AE-9D07-DA4F-9EEE-4AC408394DAF}" type="presOf" srcId="{64E6EC0D-C385-2F4A-9180-D9831DF75BDC}" destId="{37FE76A2-E49C-104E-83F2-6A5598E6A9A2}" srcOrd="0" destOrd="0" presId="urn:microsoft.com/office/officeart/2005/8/layout/cycle2"/>
    <dgm:cxn modelId="{533B93B5-51EB-D745-A73E-7F87FA230FFD}" type="presOf" srcId="{DAC5A3CA-7CFC-D848-8A6F-40625184286D}" destId="{E32A0B1B-A1FC-0B47-A9DB-00242F30DA85}" srcOrd="1" destOrd="0" presId="urn:microsoft.com/office/officeart/2005/8/layout/cycle2"/>
    <dgm:cxn modelId="{D845ACB9-5744-AB46-8294-00AD89764B4C}" type="presOf" srcId="{B6D5A76B-17CE-4D48-AB34-8A2C830D8223}" destId="{80051733-B8BF-DB4B-9B6B-7E4EC9506614}" srcOrd="0" destOrd="0" presId="urn:microsoft.com/office/officeart/2005/8/layout/cycle2"/>
    <dgm:cxn modelId="{C497B0BE-1F58-9B46-9D3F-5CAD65BF87E4}" type="presOf" srcId="{71E49A3D-ED3B-6C40-BC80-347EBD6C4CE2}" destId="{B6805123-4661-3F4E-8D60-E3C87E7A1FEC}" srcOrd="1" destOrd="0" presId="urn:microsoft.com/office/officeart/2005/8/layout/cycle2"/>
    <dgm:cxn modelId="{438303C7-0A33-7245-BCB6-2816C5904A12}" type="presOf" srcId="{82422C91-B285-D34D-85D7-704874A322EE}" destId="{F4317E7A-06BF-9143-ABAD-9095684D482D}" srcOrd="1" destOrd="0" presId="urn:microsoft.com/office/officeart/2005/8/layout/cycle2"/>
    <dgm:cxn modelId="{97E615C8-8D10-7A4B-A155-730631E5D413}" srcId="{61B369FA-ABBA-4A45-BE00-292CCD9D654E}" destId="{924B06FD-E778-AE46-B071-222F0E70ECC3}" srcOrd="7" destOrd="0" parTransId="{788578EB-A140-1D4D-8E84-B3835FDA6B42}" sibTransId="{D53D15A9-409B-FF49-8837-3A9BDE7407B7}"/>
    <dgm:cxn modelId="{1A56A6CE-EFA7-1046-BD31-40C9790AF1A2}" type="presOf" srcId="{61B369FA-ABBA-4A45-BE00-292CCD9D654E}" destId="{DD66A8E9-E6AD-0048-85CE-AEFA95D1146E}" srcOrd="0" destOrd="0" presId="urn:microsoft.com/office/officeart/2005/8/layout/cycle2"/>
    <dgm:cxn modelId="{21392AE0-73E2-BD4C-84E6-D56D6FBF2ED2}" type="presOf" srcId="{1EC80383-74B3-8049-BF15-3F6E2A16BA0A}" destId="{362C66BC-9D57-4044-82C2-BBA82D6E4CCF}" srcOrd="0" destOrd="0" presId="urn:microsoft.com/office/officeart/2005/8/layout/cycle2"/>
    <dgm:cxn modelId="{6A8BF3E6-FCD1-0049-8F39-FF0157AF9D0C}" type="presOf" srcId="{DCDF3B40-5710-5042-A9FC-C5C1796F9088}" destId="{F2BB3109-A075-044B-BF84-FB08D1665505}" srcOrd="1" destOrd="0" presId="urn:microsoft.com/office/officeart/2005/8/layout/cycle2"/>
    <dgm:cxn modelId="{CE37E7E7-FBD2-2C43-8708-C89B2F68ADAA}" type="presOf" srcId="{7459FBB4-11F1-094D-B9C0-18223081D5BE}" destId="{6D0D60F7-CAEF-9B46-AF3A-745FE0D4A715}" srcOrd="0" destOrd="0" presId="urn:microsoft.com/office/officeart/2005/8/layout/cycle2"/>
    <dgm:cxn modelId="{92CB25F1-1C85-F448-83CE-C090649DF059}" type="presOf" srcId="{0A70C187-4431-5A47-9A2C-02BBCEF88775}" destId="{13CCECB6-EC55-BE43-AAF2-E919A72C3810}" srcOrd="0" destOrd="0" presId="urn:microsoft.com/office/officeart/2005/8/layout/cycle2"/>
    <dgm:cxn modelId="{12DE52F4-D352-7B4A-A0A3-9C20730DFC5B}" type="presOf" srcId="{7505C8FF-3CB4-3843-A1CC-8DEA7A18F658}" destId="{C0590855-6EC7-FF47-9BE4-91F14F009D30}" srcOrd="0" destOrd="0" presId="urn:microsoft.com/office/officeart/2005/8/layout/cycle2"/>
    <dgm:cxn modelId="{987935FE-43EE-7842-9FC1-173828CC44DD}" type="presOf" srcId="{D53D15A9-409B-FF49-8837-3A9BDE7407B7}" destId="{844E78EF-479F-1840-AA1D-DF269AC29B9B}" srcOrd="1" destOrd="0" presId="urn:microsoft.com/office/officeart/2005/8/layout/cycle2"/>
    <dgm:cxn modelId="{64387E56-A29F-7848-820F-08E17BB60521}" type="presParOf" srcId="{DD66A8E9-E6AD-0048-85CE-AEFA95D1146E}" destId="{0AC6108B-1FED-D44A-AA2D-D001C6DA5039}" srcOrd="0" destOrd="0" presId="urn:microsoft.com/office/officeart/2005/8/layout/cycle2"/>
    <dgm:cxn modelId="{67BBC238-521F-D84F-803A-83B813B3E265}" type="presParOf" srcId="{DD66A8E9-E6AD-0048-85CE-AEFA95D1146E}" destId="{318A2EE6-B952-BB4C-814E-6EFC9B736C72}" srcOrd="1" destOrd="0" presId="urn:microsoft.com/office/officeart/2005/8/layout/cycle2"/>
    <dgm:cxn modelId="{F992C09B-A163-EC4D-AB2A-17BD3613B6A9}" type="presParOf" srcId="{318A2EE6-B952-BB4C-814E-6EFC9B736C72}" destId="{E32A0B1B-A1FC-0B47-A9DB-00242F30DA85}" srcOrd="0" destOrd="0" presId="urn:microsoft.com/office/officeart/2005/8/layout/cycle2"/>
    <dgm:cxn modelId="{DE6600E4-33EC-864F-A420-ACE480665CE1}" type="presParOf" srcId="{DD66A8E9-E6AD-0048-85CE-AEFA95D1146E}" destId="{362C66BC-9D57-4044-82C2-BBA82D6E4CCF}" srcOrd="2" destOrd="0" presId="urn:microsoft.com/office/officeart/2005/8/layout/cycle2"/>
    <dgm:cxn modelId="{8DB96BBC-189C-3D40-B5A8-3EBBF2426A05}" type="presParOf" srcId="{DD66A8E9-E6AD-0048-85CE-AEFA95D1146E}" destId="{1883FF76-B31D-EE4A-A1B4-931295F328E6}" srcOrd="3" destOrd="0" presId="urn:microsoft.com/office/officeart/2005/8/layout/cycle2"/>
    <dgm:cxn modelId="{1EA53BBA-1BB8-D74D-AE02-387FC7BB8028}" type="presParOf" srcId="{1883FF76-B31D-EE4A-A1B4-931295F328E6}" destId="{B6805123-4661-3F4E-8D60-E3C87E7A1FEC}" srcOrd="0" destOrd="0" presId="urn:microsoft.com/office/officeart/2005/8/layout/cycle2"/>
    <dgm:cxn modelId="{63791EE5-F8DA-B547-9FBF-4DC6D0318AFA}" type="presParOf" srcId="{DD66A8E9-E6AD-0048-85CE-AEFA95D1146E}" destId="{80051733-B8BF-DB4B-9B6B-7E4EC9506614}" srcOrd="4" destOrd="0" presId="urn:microsoft.com/office/officeart/2005/8/layout/cycle2"/>
    <dgm:cxn modelId="{F93ED453-7506-E548-AC45-BD081D074DD6}" type="presParOf" srcId="{DD66A8E9-E6AD-0048-85CE-AEFA95D1146E}" destId="{DB0F2B14-AADC-B949-9EA1-E4B46EBED080}" srcOrd="5" destOrd="0" presId="urn:microsoft.com/office/officeart/2005/8/layout/cycle2"/>
    <dgm:cxn modelId="{85A8CF8E-1E4E-6E44-AE3C-0222B1117CA0}" type="presParOf" srcId="{DB0F2B14-AADC-B949-9EA1-E4B46EBED080}" destId="{F2BB3109-A075-044B-BF84-FB08D1665505}" srcOrd="0" destOrd="0" presId="urn:microsoft.com/office/officeart/2005/8/layout/cycle2"/>
    <dgm:cxn modelId="{B2337AE7-CF47-D549-90C2-F82B08CA1A61}" type="presParOf" srcId="{DD66A8E9-E6AD-0048-85CE-AEFA95D1146E}" destId="{F9AF4702-19C9-BC44-BB0E-C0EC812A9B24}" srcOrd="6" destOrd="0" presId="urn:microsoft.com/office/officeart/2005/8/layout/cycle2"/>
    <dgm:cxn modelId="{388590C2-D6C6-4140-94A4-C867A4D04628}" type="presParOf" srcId="{DD66A8E9-E6AD-0048-85CE-AEFA95D1146E}" destId="{702C4556-476C-6543-9881-A476456EC59A}" srcOrd="7" destOrd="0" presId="urn:microsoft.com/office/officeart/2005/8/layout/cycle2"/>
    <dgm:cxn modelId="{E6AF0784-B83F-8C43-BC43-26603D5F5DA3}" type="presParOf" srcId="{702C4556-476C-6543-9881-A476456EC59A}" destId="{F4317E7A-06BF-9143-ABAD-9095684D482D}" srcOrd="0" destOrd="0" presId="urn:microsoft.com/office/officeart/2005/8/layout/cycle2"/>
    <dgm:cxn modelId="{C8500670-3EC7-E343-B41A-E6C087F3986C}" type="presParOf" srcId="{DD66A8E9-E6AD-0048-85CE-AEFA95D1146E}" destId="{C2F05317-0DD0-7847-845E-A128E9FA025C}" srcOrd="8" destOrd="0" presId="urn:microsoft.com/office/officeart/2005/8/layout/cycle2"/>
    <dgm:cxn modelId="{18AD2EE7-519C-F245-9C4C-DBE25A35A4D7}" type="presParOf" srcId="{DD66A8E9-E6AD-0048-85CE-AEFA95D1146E}" destId="{22AC2C3E-E946-D448-A535-CD70EE82D89F}" srcOrd="9" destOrd="0" presId="urn:microsoft.com/office/officeart/2005/8/layout/cycle2"/>
    <dgm:cxn modelId="{4BA93D95-14FD-9948-B7E7-548E41928E92}" type="presParOf" srcId="{22AC2C3E-E946-D448-A535-CD70EE82D89F}" destId="{055462AC-D25E-894C-9AC4-83B89EE4235B}" srcOrd="0" destOrd="0" presId="urn:microsoft.com/office/officeart/2005/8/layout/cycle2"/>
    <dgm:cxn modelId="{8F5FC6C1-FEBD-CA46-B35E-958548E9649A}" type="presParOf" srcId="{DD66A8E9-E6AD-0048-85CE-AEFA95D1146E}" destId="{13CCECB6-EC55-BE43-AAF2-E919A72C3810}" srcOrd="10" destOrd="0" presId="urn:microsoft.com/office/officeart/2005/8/layout/cycle2"/>
    <dgm:cxn modelId="{A1E1EBE0-9DC8-B044-8C5E-3513AF89BDA0}" type="presParOf" srcId="{DD66A8E9-E6AD-0048-85CE-AEFA95D1146E}" destId="{F17CEDEB-2DF9-354D-8BBD-48864B276509}" srcOrd="11" destOrd="0" presId="urn:microsoft.com/office/officeart/2005/8/layout/cycle2"/>
    <dgm:cxn modelId="{3442A189-0B40-6E40-BEF5-A76EC8D8C833}" type="presParOf" srcId="{F17CEDEB-2DF9-354D-8BBD-48864B276509}" destId="{191E1FF6-08A0-1B44-B4E3-61D3A91208B4}" srcOrd="0" destOrd="0" presId="urn:microsoft.com/office/officeart/2005/8/layout/cycle2"/>
    <dgm:cxn modelId="{7DCCAA97-C966-FD4E-B40A-3A4660FC984B}" type="presParOf" srcId="{DD66A8E9-E6AD-0048-85CE-AEFA95D1146E}" destId="{FD1CD1FD-01C8-394C-9AF2-AD913505F7A3}" srcOrd="12" destOrd="0" presId="urn:microsoft.com/office/officeart/2005/8/layout/cycle2"/>
    <dgm:cxn modelId="{234158B6-91E7-B74F-A012-BF1FB89F8953}" type="presParOf" srcId="{DD66A8E9-E6AD-0048-85CE-AEFA95D1146E}" destId="{224FBE34-119A-A441-A991-0013CAD37734}" srcOrd="13" destOrd="0" presId="urn:microsoft.com/office/officeart/2005/8/layout/cycle2"/>
    <dgm:cxn modelId="{F71203ED-BA22-4C4F-AB74-EA10D1D49EF9}" type="presParOf" srcId="{224FBE34-119A-A441-A991-0013CAD37734}" destId="{1DF92CDD-8AFB-9744-B19A-57976E0788FC}" srcOrd="0" destOrd="0" presId="urn:microsoft.com/office/officeart/2005/8/layout/cycle2"/>
    <dgm:cxn modelId="{361F242C-AC9B-C24D-9E5D-61C1B1E6E964}" type="presParOf" srcId="{DD66A8E9-E6AD-0048-85CE-AEFA95D1146E}" destId="{941F4EDE-A163-714C-A70C-CDED0FD2B10D}" srcOrd="14" destOrd="0" presId="urn:microsoft.com/office/officeart/2005/8/layout/cycle2"/>
    <dgm:cxn modelId="{3855597C-FE45-524D-8847-253339CF62BD}" type="presParOf" srcId="{DD66A8E9-E6AD-0048-85CE-AEFA95D1146E}" destId="{92F6F069-CF35-894B-99AF-36E1D3227497}" srcOrd="15" destOrd="0" presId="urn:microsoft.com/office/officeart/2005/8/layout/cycle2"/>
    <dgm:cxn modelId="{5E10008B-8421-9844-8FD6-98C61E1C86FF}" type="presParOf" srcId="{92F6F069-CF35-894B-99AF-36E1D3227497}" destId="{844E78EF-479F-1840-AA1D-DF269AC29B9B}" srcOrd="0" destOrd="0" presId="urn:microsoft.com/office/officeart/2005/8/layout/cycle2"/>
    <dgm:cxn modelId="{BB0D5E47-D237-A34D-9B71-064E39B5FA36}" type="presParOf" srcId="{DD66A8E9-E6AD-0048-85CE-AEFA95D1146E}" destId="{D9B11BC8-4441-FE4B-A124-8893E535C6DC}" srcOrd="16" destOrd="0" presId="urn:microsoft.com/office/officeart/2005/8/layout/cycle2"/>
    <dgm:cxn modelId="{E8CA8064-A360-7546-9E0A-D539FDA0B6F9}" type="presParOf" srcId="{DD66A8E9-E6AD-0048-85CE-AEFA95D1146E}" destId="{C0590855-6EC7-FF47-9BE4-91F14F009D30}" srcOrd="17" destOrd="0" presId="urn:microsoft.com/office/officeart/2005/8/layout/cycle2"/>
    <dgm:cxn modelId="{2058DBF7-C2D3-F54D-AFF8-447570188ED0}" type="presParOf" srcId="{C0590855-6EC7-FF47-9BE4-91F14F009D30}" destId="{1C65FD4A-DE60-0E4E-87BC-C3405943432A}" srcOrd="0" destOrd="0" presId="urn:microsoft.com/office/officeart/2005/8/layout/cycle2"/>
    <dgm:cxn modelId="{B3D78335-EE9D-4944-9776-CD2DF9532600}" type="presParOf" srcId="{DD66A8E9-E6AD-0048-85CE-AEFA95D1146E}" destId="{5A18F8F7-6187-7A47-83E5-EDA2169DBE1B}" srcOrd="18" destOrd="0" presId="urn:microsoft.com/office/officeart/2005/8/layout/cycle2"/>
    <dgm:cxn modelId="{E3C956D8-73A1-3440-A966-93EE7E678DFC}" type="presParOf" srcId="{DD66A8E9-E6AD-0048-85CE-AEFA95D1146E}" destId="{6D0D60F7-CAEF-9B46-AF3A-745FE0D4A715}" srcOrd="19" destOrd="0" presId="urn:microsoft.com/office/officeart/2005/8/layout/cycle2"/>
    <dgm:cxn modelId="{B7A27EFF-07EC-4240-96E8-A3D488EACC29}" type="presParOf" srcId="{6D0D60F7-CAEF-9B46-AF3A-745FE0D4A715}" destId="{78ED0097-9EF2-994F-86C5-C37ECA538487}" srcOrd="0" destOrd="0" presId="urn:microsoft.com/office/officeart/2005/8/layout/cycle2"/>
    <dgm:cxn modelId="{3FBDC5DE-26AF-3D40-9429-961EBB72BC2A}" type="presParOf" srcId="{DD66A8E9-E6AD-0048-85CE-AEFA95D1146E}" destId="{9D860BE3-B0C8-0C46-8B6B-2529D8B687BA}" srcOrd="20" destOrd="0" presId="urn:microsoft.com/office/officeart/2005/8/layout/cycle2"/>
    <dgm:cxn modelId="{EFE41BA8-C5EA-F544-BE7A-C649A9EE4537}" type="presParOf" srcId="{DD66A8E9-E6AD-0048-85CE-AEFA95D1146E}" destId="{CB3E5677-67E8-C24E-BF9E-605BAA006FB3}" srcOrd="21" destOrd="0" presId="urn:microsoft.com/office/officeart/2005/8/layout/cycle2"/>
    <dgm:cxn modelId="{422129E0-73F4-804D-A051-BFAFC0B7F249}" type="presParOf" srcId="{CB3E5677-67E8-C24E-BF9E-605BAA006FB3}" destId="{E5976D8E-8453-A949-91D3-D40DE95DB382}" srcOrd="0" destOrd="0" presId="urn:microsoft.com/office/officeart/2005/8/layout/cycle2"/>
    <dgm:cxn modelId="{0E031ED7-95FE-5D49-B2B3-CB767E1FB473}" type="presParOf" srcId="{DD66A8E9-E6AD-0048-85CE-AEFA95D1146E}" destId="{37FE76A2-E49C-104E-83F2-6A5598E6A9A2}" srcOrd="22" destOrd="0" presId="urn:microsoft.com/office/officeart/2005/8/layout/cycle2"/>
    <dgm:cxn modelId="{C7410940-100F-E94C-BAC6-CE6274E69712}" type="presParOf" srcId="{DD66A8E9-E6AD-0048-85CE-AEFA95D1146E}" destId="{9CC8C674-D223-7E45-B6A7-7093DE255305}" srcOrd="23" destOrd="0" presId="urn:microsoft.com/office/officeart/2005/8/layout/cycle2"/>
    <dgm:cxn modelId="{FEBCC974-D3EE-7948-8603-F31CA48588DD}" type="presParOf" srcId="{9CC8C674-D223-7E45-B6A7-7093DE255305}" destId="{A7EA8225-F229-5344-909C-E88DE84D47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B369FA-ABBA-4A45-BE00-292CCD9D654E}" type="doc">
      <dgm:prSet loTypeId="urn:microsoft.com/office/officeart/2005/8/layout/cycle2" loCatId="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sv-SE"/>
        </a:p>
      </dgm:t>
    </dgm:pt>
    <dgm:pt modelId="{032D602C-8141-3E40-9166-0C9EF97346E4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Jan</a:t>
          </a:r>
        </a:p>
      </dgm:t>
    </dgm:pt>
    <dgm:pt modelId="{62B7B9F0-0855-1C48-BD84-4BEF2A5F0C7B}" type="parTrans" cxnId="{489E6D6C-A582-6246-A476-23124ED13995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DAC5A3CA-7CFC-D848-8A6F-40625184286D}" type="sibTrans" cxnId="{489E6D6C-A582-6246-A476-23124ED13995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1EC80383-74B3-8049-BF15-3F6E2A16BA0A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Feb</a:t>
          </a:r>
        </a:p>
      </dgm:t>
    </dgm:pt>
    <dgm:pt modelId="{BC2584F8-2276-DF42-9AFF-C6A241800364}" type="parTrans" cxnId="{36D51B6E-AE66-E748-894D-A35ED9F47A70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71E49A3D-ED3B-6C40-BC80-347EBD6C4CE2}" type="sibTrans" cxnId="{36D51B6E-AE66-E748-894D-A35ED9F47A70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B6D5A76B-17CE-4D48-AB34-8A2C830D8223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Mar</a:t>
          </a:r>
        </a:p>
      </dgm:t>
    </dgm:pt>
    <dgm:pt modelId="{DDC81BCD-ADA6-4749-AEB4-5D39128F41CC}" type="parTrans" cxnId="{5D882A86-9F81-6B45-B7B7-10268C841471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DCDF3B40-5710-5042-A9FC-C5C1796F9088}" type="sibTrans" cxnId="{5D882A86-9F81-6B45-B7B7-10268C841471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612FD43E-6EBE-BA49-84FD-DD371534CADD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Apr</a:t>
          </a:r>
        </a:p>
      </dgm:t>
    </dgm:pt>
    <dgm:pt modelId="{E6E4348F-BA97-404B-B3CD-42D886BEC17C}" type="parTrans" cxnId="{E0441787-C01A-BB45-A14A-6C0EAC069F4A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82422C91-B285-D34D-85D7-704874A322EE}" type="sibTrans" cxnId="{E0441787-C01A-BB45-A14A-6C0EAC069F4A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E406A556-54DD-A240-8433-E343C2BE1B30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Maj</a:t>
          </a:r>
        </a:p>
      </dgm:t>
    </dgm:pt>
    <dgm:pt modelId="{4A541D4A-ECE5-564D-AF4A-509F20B34F23}" type="parTrans" cxnId="{D21C1318-201B-C049-B338-7DA962DE05A7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0153EE2C-9140-0746-92AA-20A45BA3A899}" type="sibTrans" cxnId="{D21C1318-201B-C049-B338-7DA962DE05A7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0A70C187-4431-5A47-9A2C-02BBCEF88775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Jun</a:t>
          </a:r>
        </a:p>
      </dgm:t>
    </dgm:pt>
    <dgm:pt modelId="{29F1ECC1-3FF7-5D43-8C44-33A43CAC06C4}" type="parTrans" cxnId="{535D0165-5333-6A42-BE62-A3E7168B90B3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DAFCAC41-A8A4-2940-AA09-11F9F5EA4256}" type="sibTrans" cxnId="{535D0165-5333-6A42-BE62-A3E7168B90B3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A1710951-75BF-1A47-84B0-1E1E4C78FCCF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Jul</a:t>
          </a:r>
        </a:p>
      </dgm:t>
    </dgm:pt>
    <dgm:pt modelId="{A8B29E94-C8E8-654B-B4F8-202EE67052AF}" type="parTrans" cxnId="{AE7F4325-BF8B-C341-92CA-1C36BFEA0CE5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5D3A9C92-F6D9-EB4D-BEAB-D48772959088}" type="sibTrans" cxnId="{AE7F4325-BF8B-C341-92CA-1C36BFEA0CE5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924B06FD-E778-AE46-B071-222F0E70ECC3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Aug</a:t>
          </a:r>
        </a:p>
      </dgm:t>
    </dgm:pt>
    <dgm:pt modelId="{788578EB-A140-1D4D-8E84-B3835FDA6B42}" type="parTrans" cxnId="{97E615C8-8D10-7A4B-A155-730631E5D413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D53D15A9-409B-FF49-8837-3A9BDE7407B7}" type="sibTrans" cxnId="{97E615C8-8D10-7A4B-A155-730631E5D413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F4133D57-B433-A141-9C40-E6A171CF3611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Sep</a:t>
          </a:r>
        </a:p>
      </dgm:t>
    </dgm:pt>
    <dgm:pt modelId="{14F96B4A-EA73-444F-AC69-750B751794C5}" type="parTrans" cxnId="{BA9CB76F-5312-674E-BC37-A3655EF9534C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7505C8FF-3CB4-3843-A1CC-8DEA7A18F658}" type="sibTrans" cxnId="{BA9CB76F-5312-674E-BC37-A3655EF9534C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6F83C01D-2DA8-6E41-898E-67A8C1124F45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Okt</a:t>
          </a:r>
        </a:p>
      </dgm:t>
    </dgm:pt>
    <dgm:pt modelId="{A24DE179-942A-5B4C-9581-2A3C76971E06}" type="parTrans" cxnId="{F15FA635-71CB-5542-8B1F-80DB96FECE9F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7459FBB4-11F1-094D-B9C0-18223081D5BE}" type="sibTrans" cxnId="{F15FA635-71CB-5542-8B1F-80DB96FECE9F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3F84A891-44F1-A649-BE2C-752B1522EAE0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Nov</a:t>
          </a:r>
        </a:p>
      </dgm:t>
    </dgm:pt>
    <dgm:pt modelId="{5B1EDF3F-AB6A-1340-B814-7BA336B28D0B}" type="parTrans" cxnId="{EE536209-77E6-6D4F-AC28-191522560ED3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CA25F1B6-E272-124D-BE98-4F18E8384296}" type="sibTrans" cxnId="{EE536209-77E6-6D4F-AC28-191522560ED3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64E6EC0D-C385-2F4A-9180-D9831DF75BDC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>
              <a:solidFill>
                <a:schemeClr val="tx1"/>
              </a:solidFill>
            </a:rPr>
            <a:t>Dec</a:t>
          </a:r>
        </a:p>
      </dgm:t>
    </dgm:pt>
    <dgm:pt modelId="{3B0C7EEA-6716-F84D-B13F-806C0ADDEC6A}" type="parTrans" cxnId="{7EB30928-4712-0947-8CA4-1FEEE5ACA050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D37D7B7B-61DB-8340-A2E3-A13AD12B9A43}" type="sibTrans" cxnId="{7EB30928-4712-0947-8CA4-1FEEE5ACA050}">
      <dgm:prSet/>
      <dgm:spPr>
        <a:noFill/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DD66A8E9-E6AD-0048-85CE-AEFA95D1146E}" type="pres">
      <dgm:prSet presAssocID="{61B369FA-ABBA-4A45-BE00-292CCD9D654E}" presName="cycle" presStyleCnt="0">
        <dgm:presLayoutVars>
          <dgm:dir/>
          <dgm:resizeHandles val="exact"/>
        </dgm:presLayoutVars>
      </dgm:prSet>
      <dgm:spPr/>
    </dgm:pt>
    <dgm:pt modelId="{0AC6108B-1FED-D44A-AA2D-D001C6DA5039}" type="pres">
      <dgm:prSet presAssocID="{032D602C-8141-3E40-9166-0C9EF97346E4}" presName="node" presStyleLbl="node1" presStyleIdx="0" presStyleCnt="12" custScaleX="63439" custScaleY="63440">
        <dgm:presLayoutVars>
          <dgm:bulletEnabled val="1"/>
        </dgm:presLayoutVars>
      </dgm:prSet>
      <dgm:spPr/>
    </dgm:pt>
    <dgm:pt modelId="{318A2EE6-B952-BB4C-814E-6EFC9B736C72}" type="pres">
      <dgm:prSet presAssocID="{DAC5A3CA-7CFC-D848-8A6F-40625184286D}" presName="sibTrans" presStyleLbl="sibTrans2D1" presStyleIdx="0" presStyleCnt="12"/>
      <dgm:spPr/>
    </dgm:pt>
    <dgm:pt modelId="{E32A0B1B-A1FC-0B47-A9DB-00242F30DA85}" type="pres">
      <dgm:prSet presAssocID="{DAC5A3CA-7CFC-D848-8A6F-40625184286D}" presName="connectorText" presStyleLbl="sibTrans2D1" presStyleIdx="0" presStyleCnt="12"/>
      <dgm:spPr/>
    </dgm:pt>
    <dgm:pt modelId="{362C66BC-9D57-4044-82C2-BBA82D6E4CCF}" type="pres">
      <dgm:prSet presAssocID="{1EC80383-74B3-8049-BF15-3F6E2A16BA0A}" presName="node" presStyleLbl="node1" presStyleIdx="1" presStyleCnt="12" custScaleX="63439" custScaleY="63440">
        <dgm:presLayoutVars>
          <dgm:bulletEnabled val="1"/>
        </dgm:presLayoutVars>
      </dgm:prSet>
      <dgm:spPr/>
    </dgm:pt>
    <dgm:pt modelId="{1883FF76-B31D-EE4A-A1B4-931295F328E6}" type="pres">
      <dgm:prSet presAssocID="{71E49A3D-ED3B-6C40-BC80-347EBD6C4CE2}" presName="sibTrans" presStyleLbl="sibTrans2D1" presStyleIdx="1" presStyleCnt="12"/>
      <dgm:spPr/>
    </dgm:pt>
    <dgm:pt modelId="{B6805123-4661-3F4E-8D60-E3C87E7A1FEC}" type="pres">
      <dgm:prSet presAssocID="{71E49A3D-ED3B-6C40-BC80-347EBD6C4CE2}" presName="connectorText" presStyleLbl="sibTrans2D1" presStyleIdx="1" presStyleCnt="12"/>
      <dgm:spPr/>
    </dgm:pt>
    <dgm:pt modelId="{80051733-B8BF-DB4B-9B6B-7E4EC9506614}" type="pres">
      <dgm:prSet presAssocID="{B6D5A76B-17CE-4D48-AB34-8A2C830D8223}" presName="node" presStyleLbl="node1" presStyleIdx="2" presStyleCnt="12" custScaleX="63439" custScaleY="63440">
        <dgm:presLayoutVars>
          <dgm:bulletEnabled val="1"/>
        </dgm:presLayoutVars>
      </dgm:prSet>
      <dgm:spPr/>
    </dgm:pt>
    <dgm:pt modelId="{DB0F2B14-AADC-B949-9EA1-E4B46EBED080}" type="pres">
      <dgm:prSet presAssocID="{DCDF3B40-5710-5042-A9FC-C5C1796F9088}" presName="sibTrans" presStyleLbl="sibTrans2D1" presStyleIdx="2" presStyleCnt="12"/>
      <dgm:spPr/>
    </dgm:pt>
    <dgm:pt modelId="{F2BB3109-A075-044B-BF84-FB08D1665505}" type="pres">
      <dgm:prSet presAssocID="{DCDF3B40-5710-5042-A9FC-C5C1796F9088}" presName="connectorText" presStyleLbl="sibTrans2D1" presStyleIdx="2" presStyleCnt="12"/>
      <dgm:spPr/>
    </dgm:pt>
    <dgm:pt modelId="{F9AF4702-19C9-BC44-BB0E-C0EC812A9B24}" type="pres">
      <dgm:prSet presAssocID="{612FD43E-6EBE-BA49-84FD-DD371534CADD}" presName="node" presStyleLbl="node1" presStyleIdx="3" presStyleCnt="12" custScaleX="63439" custScaleY="63440">
        <dgm:presLayoutVars>
          <dgm:bulletEnabled val="1"/>
        </dgm:presLayoutVars>
      </dgm:prSet>
      <dgm:spPr/>
    </dgm:pt>
    <dgm:pt modelId="{702C4556-476C-6543-9881-A476456EC59A}" type="pres">
      <dgm:prSet presAssocID="{82422C91-B285-D34D-85D7-704874A322EE}" presName="sibTrans" presStyleLbl="sibTrans2D1" presStyleIdx="3" presStyleCnt="12"/>
      <dgm:spPr/>
    </dgm:pt>
    <dgm:pt modelId="{F4317E7A-06BF-9143-ABAD-9095684D482D}" type="pres">
      <dgm:prSet presAssocID="{82422C91-B285-D34D-85D7-704874A322EE}" presName="connectorText" presStyleLbl="sibTrans2D1" presStyleIdx="3" presStyleCnt="12"/>
      <dgm:spPr/>
    </dgm:pt>
    <dgm:pt modelId="{C2F05317-0DD0-7847-845E-A128E9FA025C}" type="pres">
      <dgm:prSet presAssocID="{E406A556-54DD-A240-8433-E343C2BE1B30}" presName="node" presStyleLbl="node1" presStyleIdx="4" presStyleCnt="12" custScaleX="63439" custScaleY="63440">
        <dgm:presLayoutVars>
          <dgm:bulletEnabled val="1"/>
        </dgm:presLayoutVars>
      </dgm:prSet>
      <dgm:spPr/>
    </dgm:pt>
    <dgm:pt modelId="{22AC2C3E-E946-D448-A535-CD70EE82D89F}" type="pres">
      <dgm:prSet presAssocID="{0153EE2C-9140-0746-92AA-20A45BA3A899}" presName="sibTrans" presStyleLbl="sibTrans2D1" presStyleIdx="4" presStyleCnt="12"/>
      <dgm:spPr/>
    </dgm:pt>
    <dgm:pt modelId="{055462AC-D25E-894C-9AC4-83B89EE4235B}" type="pres">
      <dgm:prSet presAssocID="{0153EE2C-9140-0746-92AA-20A45BA3A899}" presName="connectorText" presStyleLbl="sibTrans2D1" presStyleIdx="4" presStyleCnt="12"/>
      <dgm:spPr/>
    </dgm:pt>
    <dgm:pt modelId="{13CCECB6-EC55-BE43-AAF2-E919A72C3810}" type="pres">
      <dgm:prSet presAssocID="{0A70C187-4431-5A47-9A2C-02BBCEF88775}" presName="node" presStyleLbl="node1" presStyleIdx="5" presStyleCnt="12" custScaleX="63439" custScaleY="63440">
        <dgm:presLayoutVars>
          <dgm:bulletEnabled val="1"/>
        </dgm:presLayoutVars>
      </dgm:prSet>
      <dgm:spPr/>
    </dgm:pt>
    <dgm:pt modelId="{F17CEDEB-2DF9-354D-8BBD-48864B276509}" type="pres">
      <dgm:prSet presAssocID="{DAFCAC41-A8A4-2940-AA09-11F9F5EA4256}" presName="sibTrans" presStyleLbl="sibTrans2D1" presStyleIdx="5" presStyleCnt="12"/>
      <dgm:spPr/>
    </dgm:pt>
    <dgm:pt modelId="{191E1FF6-08A0-1B44-B4E3-61D3A91208B4}" type="pres">
      <dgm:prSet presAssocID="{DAFCAC41-A8A4-2940-AA09-11F9F5EA4256}" presName="connectorText" presStyleLbl="sibTrans2D1" presStyleIdx="5" presStyleCnt="12"/>
      <dgm:spPr/>
    </dgm:pt>
    <dgm:pt modelId="{FD1CD1FD-01C8-394C-9AF2-AD913505F7A3}" type="pres">
      <dgm:prSet presAssocID="{A1710951-75BF-1A47-84B0-1E1E4C78FCCF}" presName="node" presStyleLbl="node1" presStyleIdx="6" presStyleCnt="12" custScaleX="63439" custScaleY="63440">
        <dgm:presLayoutVars>
          <dgm:bulletEnabled val="1"/>
        </dgm:presLayoutVars>
      </dgm:prSet>
      <dgm:spPr/>
    </dgm:pt>
    <dgm:pt modelId="{224FBE34-119A-A441-A991-0013CAD37734}" type="pres">
      <dgm:prSet presAssocID="{5D3A9C92-F6D9-EB4D-BEAB-D48772959088}" presName="sibTrans" presStyleLbl="sibTrans2D1" presStyleIdx="6" presStyleCnt="12"/>
      <dgm:spPr/>
    </dgm:pt>
    <dgm:pt modelId="{1DF92CDD-8AFB-9744-B19A-57976E0788FC}" type="pres">
      <dgm:prSet presAssocID="{5D3A9C92-F6D9-EB4D-BEAB-D48772959088}" presName="connectorText" presStyleLbl="sibTrans2D1" presStyleIdx="6" presStyleCnt="12"/>
      <dgm:spPr/>
    </dgm:pt>
    <dgm:pt modelId="{941F4EDE-A163-714C-A70C-CDED0FD2B10D}" type="pres">
      <dgm:prSet presAssocID="{924B06FD-E778-AE46-B071-222F0E70ECC3}" presName="node" presStyleLbl="node1" presStyleIdx="7" presStyleCnt="12" custScaleX="63439" custScaleY="63440">
        <dgm:presLayoutVars>
          <dgm:bulletEnabled val="1"/>
        </dgm:presLayoutVars>
      </dgm:prSet>
      <dgm:spPr/>
    </dgm:pt>
    <dgm:pt modelId="{92F6F069-CF35-894B-99AF-36E1D3227497}" type="pres">
      <dgm:prSet presAssocID="{D53D15A9-409B-FF49-8837-3A9BDE7407B7}" presName="sibTrans" presStyleLbl="sibTrans2D1" presStyleIdx="7" presStyleCnt="12"/>
      <dgm:spPr/>
    </dgm:pt>
    <dgm:pt modelId="{844E78EF-479F-1840-AA1D-DF269AC29B9B}" type="pres">
      <dgm:prSet presAssocID="{D53D15A9-409B-FF49-8837-3A9BDE7407B7}" presName="connectorText" presStyleLbl="sibTrans2D1" presStyleIdx="7" presStyleCnt="12"/>
      <dgm:spPr/>
    </dgm:pt>
    <dgm:pt modelId="{D9B11BC8-4441-FE4B-A124-8893E535C6DC}" type="pres">
      <dgm:prSet presAssocID="{F4133D57-B433-A141-9C40-E6A171CF3611}" presName="node" presStyleLbl="node1" presStyleIdx="8" presStyleCnt="12" custScaleX="63439" custScaleY="63440">
        <dgm:presLayoutVars>
          <dgm:bulletEnabled val="1"/>
        </dgm:presLayoutVars>
      </dgm:prSet>
      <dgm:spPr/>
    </dgm:pt>
    <dgm:pt modelId="{C0590855-6EC7-FF47-9BE4-91F14F009D30}" type="pres">
      <dgm:prSet presAssocID="{7505C8FF-3CB4-3843-A1CC-8DEA7A18F658}" presName="sibTrans" presStyleLbl="sibTrans2D1" presStyleIdx="8" presStyleCnt="12"/>
      <dgm:spPr/>
    </dgm:pt>
    <dgm:pt modelId="{1C65FD4A-DE60-0E4E-87BC-C3405943432A}" type="pres">
      <dgm:prSet presAssocID="{7505C8FF-3CB4-3843-A1CC-8DEA7A18F658}" presName="connectorText" presStyleLbl="sibTrans2D1" presStyleIdx="8" presStyleCnt="12"/>
      <dgm:spPr/>
    </dgm:pt>
    <dgm:pt modelId="{5A18F8F7-6187-7A47-83E5-EDA2169DBE1B}" type="pres">
      <dgm:prSet presAssocID="{6F83C01D-2DA8-6E41-898E-67A8C1124F45}" presName="node" presStyleLbl="node1" presStyleIdx="9" presStyleCnt="12" custScaleX="63439" custScaleY="63440">
        <dgm:presLayoutVars>
          <dgm:bulletEnabled val="1"/>
        </dgm:presLayoutVars>
      </dgm:prSet>
      <dgm:spPr/>
    </dgm:pt>
    <dgm:pt modelId="{6D0D60F7-CAEF-9B46-AF3A-745FE0D4A715}" type="pres">
      <dgm:prSet presAssocID="{7459FBB4-11F1-094D-B9C0-18223081D5BE}" presName="sibTrans" presStyleLbl="sibTrans2D1" presStyleIdx="9" presStyleCnt="12"/>
      <dgm:spPr/>
    </dgm:pt>
    <dgm:pt modelId="{78ED0097-9EF2-994F-86C5-C37ECA538487}" type="pres">
      <dgm:prSet presAssocID="{7459FBB4-11F1-094D-B9C0-18223081D5BE}" presName="connectorText" presStyleLbl="sibTrans2D1" presStyleIdx="9" presStyleCnt="12"/>
      <dgm:spPr/>
    </dgm:pt>
    <dgm:pt modelId="{9D860BE3-B0C8-0C46-8B6B-2529D8B687BA}" type="pres">
      <dgm:prSet presAssocID="{3F84A891-44F1-A649-BE2C-752B1522EAE0}" presName="node" presStyleLbl="node1" presStyleIdx="10" presStyleCnt="12" custScaleX="63439" custScaleY="63440">
        <dgm:presLayoutVars>
          <dgm:bulletEnabled val="1"/>
        </dgm:presLayoutVars>
      </dgm:prSet>
      <dgm:spPr/>
    </dgm:pt>
    <dgm:pt modelId="{CB3E5677-67E8-C24E-BF9E-605BAA006FB3}" type="pres">
      <dgm:prSet presAssocID="{CA25F1B6-E272-124D-BE98-4F18E8384296}" presName="sibTrans" presStyleLbl="sibTrans2D1" presStyleIdx="10" presStyleCnt="12"/>
      <dgm:spPr/>
    </dgm:pt>
    <dgm:pt modelId="{E5976D8E-8453-A949-91D3-D40DE95DB382}" type="pres">
      <dgm:prSet presAssocID="{CA25F1B6-E272-124D-BE98-4F18E8384296}" presName="connectorText" presStyleLbl="sibTrans2D1" presStyleIdx="10" presStyleCnt="12"/>
      <dgm:spPr/>
    </dgm:pt>
    <dgm:pt modelId="{37FE76A2-E49C-104E-83F2-6A5598E6A9A2}" type="pres">
      <dgm:prSet presAssocID="{64E6EC0D-C385-2F4A-9180-D9831DF75BDC}" presName="node" presStyleLbl="node1" presStyleIdx="11" presStyleCnt="12" custScaleX="63439" custScaleY="63440">
        <dgm:presLayoutVars>
          <dgm:bulletEnabled val="1"/>
        </dgm:presLayoutVars>
      </dgm:prSet>
      <dgm:spPr/>
    </dgm:pt>
    <dgm:pt modelId="{9CC8C674-D223-7E45-B6A7-7093DE255305}" type="pres">
      <dgm:prSet presAssocID="{D37D7B7B-61DB-8340-A2E3-A13AD12B9A43}" presName="sibTrans" presStyleLbl="sibTrans2D1" presStyleIdx="11" presStyleCnt="12"/>
      <dgm:spPr/>
    </dgm:pt>
    <dgm:pt modelId="{A7EA8225-F229-5344-909C-E88DE84D4776}" type="pres">
      <dgm:prSet presAssocID="{D37D7B7B-61DB-8340-A2E3-A13AD12B9A43}" presName="connectorText" presStyleLbl="sibTrans2D1" presStyleIdx="11" presStyleCnt="12"/>
      <dgm:spPr/>
    </dgm:pt>
  </dgm:ptLst>
  <dgm:cxnLst>
    <dgm:cxn modelId="{C86C9303-71EB-1D40-8B51-5A75B8F20A25}" type="presOf" srcId="{DCDF3B40-5710-5042-A9FC-C5C1796F9088}" destId="{DB0F2B14-AADC-B949-9EA1-E4B46EBED080}" srcOrd="0" destOrd="0" presId="urn:microsoft.com/office/officeart/2005/8/layout/cycle2"/>
    <dgm:cxn modelId="{EE536209-77E6-6D4F-AC28-191522560ED3}" srcId="{61B369FA-ABBA-4A45-BE00-292CCD9D654E}" destId="{3F84A891-44F1-A649-BE2C-752B1522EAE0}" srcOrd="10" destOrd="0" parTransId="{5B1EDF3F-AB6A-1340-B814-7BA336B28D0B}" sibTransId="{CA25F1B6-E272-124D-BE98-4F18E8384296}"/>
    <dgm:cxn modelId="{BEDC1B12-12A3-6D4F-9947-C9C86DC49262}" type="presOf" srcId="{82422C91-B285-D34D-85D7-704874A322EE}" destId="{702C4556-476C-6543-9881-A476456EC59A}" srcOrd="0" destOrd="0" presId="urn:microsoft.com/office/officeart/2005/8/layout/cycle2"/>
    <dgm:cxn modelId="{92886516-33D7-C140-8A15-A6FB1F4D29A7}" type="presOf" srcId="{5D3A9C92-F6D9-EB4D-BEAB-D48772959088}" destId="{224FBE34-119A-A441-A991-0013CAD37734}" srcOrd="0" destOrd="0" presId="urn:microsoft.com/office/officeart/2005/8/layout/cycle2"/>
    <dgm:cxn modelId="{D21C1318-201B-C049-B338-7DA962DE05A7}" srcId="{61B369FA-ABBA-4A45-BE00-292CCD9D654E}" destId="{E406A556-54DD-A240-8433-E343C2BE1B30}" srcOrd="4" destOrd="0" parTransId="{4A541D4A-ECE5-564D-AF4A-509F20B34F23}" sibTransId="{0153EE2C-9140-0746-92AA-20A45BA3A899}"/>
    <dgm:cxn modelId="{E5B1441E-CD3B-0943-8624-FB78186CD6EA}" type="presOf" srcId="{7459FBB4-11F1-094D-B9C0-18223081D5BE}" destId="{78ED0097-9EF2-994F-86C5-C37ECA538487}" srcOrd="1" destOrd="0" presId="urn:microsoft.com/office/officeart/2005/8/layout/cycle2"/>
    <dgm:cxn modelId="{AE7F4325-BF8B-C341-92CA-1C36BFEA0CE5}" srcId="{61B369FA-ABBA-4A45-BE00-292CCD9D654E}" destId="{A1710951-75BF-1A47-84B0-1E1E4C78FCCF}" srcOrd="6" destOrd="0" parTransId="{A8B29E94-C8E8-654B-B4F8-202EE67052AF}" sibTransId="{5D3A9C92-F6D9-EB4D-BEAB-D48772959088}"/>
    <dgm:cxn modelId="{7EB30928-4712-0947-8CA4-1FEEE5ACA050}" srcId="{61B369FA-ABBA-4A45-BE00-292CCD9D654E}" destId="{64E6EC0D-C385-2F4A-9180-D9831DF75BDC}" srcOrd="11" destOrd="0" parTransId="{3B0C7EEA-6716-F84D-B13F-806C0ADDEC6A}" sibTransId="{D37D7B7B-61DB-8340-A2E3-A13AD12B9A43}"/>
    <dgm:cxn modelId="{B15F1D29-D69A-BF4F-B88A-38BDC4B28B0D}" type="presOf" srcId="{924B06FD-E778-AE46-B071-222F0E70ECC3}" destId="{941F4EDE-A163-714C-A70C-CDED0FD2B10D}" srcOrd="0" destOrd="0" presId="urn:microsoft.com/office/officeart/2005/8/layout/cycle2"/>
    <dgm:cxn modelId="{94ED4D2D-5EFD-D44A-96CC-1B1FCB8F47A4}" type="presOf" srcId="{D37D7B7B-61DB-8340-A2E3-A13AD12B9A43}" destId="{A7EA8225-F229-5344-909C-E88DE84D4776}" srcOrd="1" destOrd="0" presId="urn:microsoft.com/office/officeart/2005/8/layout/cycle2"/>
    <dgm:cxn modelId="{B123DA32-2C18-A64D-9778-2DBC91344984}" type="presOf" srcId="{A1710951-75BF-1A47-84B0-1E1E4C78FCCF}" destId="{FD1CD1FD-01C8-394C-9AF2-AD913505F7A3}" srcOrd="0" destOrd="0" presId="urn:microsoft.com/office/officeart/2005/8/layout/cycle2"/>
    <dgm:cxn modelId="{F15FA635-71CB-5542-8B1F-80DB96FECE9F}" srcId="{61B369FA-ABBA-4A45-BE00-292CCD9D654E}" destId="{6F83C01D-2DA8-6E41-898E-67A8C1124F45}" srcOrd="9" destOrd="0" parTransId="{A24DE179-942A-5B4C-9581-2A3C76971E06}" sibTransId="{7459FBB4-11F1-094D-B9C0-18223081D5BE}"/>
    <dgm:cxn modelId="{CF94C23A-382D-C540-8DB4-1E6165AB59EB}" type="presOf" srcId="{0153EE2C-9140-0746-92AA-20A45BA3A899}" destId="{22AC2C3E-E946-D448-A535-CD70EE82D89F}" srcOrd="0" destOrd="0" presId="urn:microsoft.com/office/officeart/2005/8/layout/cycle2"/>
    <dgm:cxn modelId="{7A78493F-A870-8E4B-8379-607D1A423F3D}" type="presOf" srcId="{DAC5A3CA-7CFC-D848-8A6F-40625184286D}" destId="{318A2EE6-B952-BB4C-814E-6EFC9B736C72}" srcOrd="0" destOrd="0" presId="urn:microsoft.com/office/officeart/2005/8/layout/cycle2"/>
    <dgm:cxn modelId="{53C1A35D-FF2F-D049-A95F-CF58919B9044}" type="presOf" srcId="{7505C8FF-3CB4-3843-A1CC-8DEA7A18F658}" destId="{1C65FD4A-DE60-0E4E-87BC-C3405943432A}" srcOrd="1" destOrd="0" presId="urn:microsoft.com/office/officeart/2005/8/layout/cycle2"/>
    <dgm:cxn modelId="{1DDC1D42-4932-2646-9F91-76F60E3B6A5D}" type="presOf" srcId="{D53D15A9-409B-FF49-8837-3A9BDE7407B7}" destId="{92F6F069-CF35-894B-99AF-36E1D3227497}" srcOrd="0" destOrd="0" presId="urn:microsoft.com/office/officeart/2005/8/layout/cycle2"/>
    <dgm:cxn modelId="{535D0165-5333-6A42-BE62-A3E7168B90B3}" srcId="{61B369FA-ABBA-4A45-BE00-292CCD9D654E}" destId="{0A70C187-4431-5A47-9A2C-02BBCEF88775}" srcOrd="5" destOrd="0" parTransId="{29F1ECC1-3FF7-5D43-8C44-33A43CAC06C4}" sibTransId="{DAFCAC41-A8A4-2940-AA09-11F9F5EA4256}"/>
    <dgm:cxn modelId="{B41AE666-588E-2F4B-8AC3-6A9DB8F98481}" type="presOf" srcId="{CA25F1B6-E272-124D-BE98-4F18E8384296}" destId="{CB3E5677-67E8-C24E-BF9E-605BAA006FB3}" srcOrd="0" destOrd="0" presId="urn:microsoft.com/office/officeart/2005/8/layout/cycle2"/>
    <dgm:cxn modelId="{EAB7616B-48DD-FD4E-BECC-5546D47860EB}" type="presOf" srcId="{F4133D57-B433-A141-9C40-E6A171CF3611}" destId="{D9B11BC8-4441-FE4B-A124-8893E535C6DC}" srcOrd="0" destOrd="0" presId="urn:microsoft.com/office/officeart/2005/8/layout/cycle2"/>
    <dgm:cxn modelId="{46D3616B-D2B0-4648-93B6-C99DD009C490}" type="presOf" srcId="{E406A556-54DD-A240-8433-E343C2BE1B30}" destId="{C2F05317-0DD0-7847-845E-A128E9FA025C}" srcOrd="0" destOrd="0" presId="urn:microsoft.com/office/officeart/2005/8/layout/cycle2"/>
    <dgm:cxn modelId="{489E6D6C-A582-6246-A476-23124ED13995}" srcId="{61B369FA-ABBA-4A45-BE00-292CCD9D654E}" destId="{032D602C-8141-3E40-9166-0C9EF97346E4}" srcOrd="0" destOrd="0" parTransId="{62B7B9F0-0855-1C48-BD84-4BEF2A5F0C7B}" sibTransId="{DAC5A3CA-7CFC-D848-8A6F-40625184286D}"/>
    <dgm:cxn modelId="{C5E8974C-651D-034C-A1B7-3E8F5D2AC5ED}" type="presOf" srcId="{5D3A9C92-F6D9-EB4D-BEAB-D48772959088}" destId="{1DF92CDD-8AFB-9744-B19A-57976E0788FC}" srcOrd="1" destOrd="0" presId="urn:microsoft.com/office/officeart/2005/8/layout/cycle2"/>
    <dgm:cxn modelId="{36D51B6E-AE66-E748-894D-A35ED9F47A70}" srcId="{61B369FA-ABBA-4A45-BE00-292CCD9D654E}" destId="{1EC80383-74B3-8049-BF15-3F6E2A16BA0A}" srcOrd="1" destOrd="0" parTransId="{BC2584F8-2276-DF42-9AFF-C6A241800364}" sibTransId="{71E49A3D-ED3B-6C40-BC80-347EBD6C4CE2}"/>
    <dgm:cxn modelId="{BA9CB76F-5312-674E-BC37-A3655EF9534C}" srcId="{61B369FA-ABBA-4A45-BE00-292CCD9D654E}" destId="{F4133D57-B433-A141-9C40-E6A171CF3611}" srcOrd="8" destOrd="0" parTransId="{14F96B4A-EA73-444F-AC69-750B751794C5}" sibTransId="{7505C8FF-3CB4-3843-A1CC-8DEA7A18F658}"/>
    <dgm:cxn modelId="{50FF4470-167E-5443-BBA0-B2ADFB799AA3}" type="presOf" srcId="{71E49A3D-ED3B-6C40-BC80-347EBD6C4CE2}" destId="{1883FF76-B31D-EE4A-A1B4-931295F328E6}" srcOrd="0" destOrd="0" presId="urn:microsoft.com/office/officeart/2005/8/layout/cycle2"/>
    <dgm:cxn modelId="{3BC39172-BE60-0F46-884A-85C08A4AB806}" type="presOf" srcId="{032D602C-8141-3E40-9166-0C9EF97346E4}" destId="{0AC6108B-1FED-D44A-AA2D-D001C6DA5039}" srcOrd="0" destOrd="0" presId="urn:microsoft.com/office/officeart/2005/8/layout/cycle2"/>
    <dgm:cxn modelId="{F3DB6A76-8A7E-3749-BEFD-0E4AFB77C4E4}" type="presOf" srcId="{DAFCAC41-A8A4-2940-AA09-11F9F5EA4256}" destId="{F17CEDEB-2DF9-354D-8BBD-48864B276509}" srcOrd="0" destOrd="0" presId="urn:microsoft.com/office/officeart/2005/8/layout/cycle2"/>
    <dgm:cxn modelId="{D0E8FB76-C6E9-5143-B59D-97AE17769CF0}" type="presOf" srcId="{3F84A891-44F1-A649-BE2C-752B1522EAE0}" destId="{9D860BE3-B0C8-0C46-8B6B-2529D8B687BA}" srcOrd="0" destOrd="0" presId="urn:microsoft.com/office/officeart/2005/8/layout/cycle2"/>
    <dgm:cxn modelId="{5D882A86-9F81-6B45-B7B7-10268C841471}" srcId="{61B369FA-ABBA-4A45-BE00-292CCD9D654E}" destId="{B6D5A76B-17CE-4D48-AB34-8A2C830D8223}" srcOrd="2" destOrd="0" parTransId="{DDC81BCD-ADA6-4749-AEB4-5D39128F41CC}" sibTransId="{DCDF3B40-5710-5042-A9FC-C5C1796F9088}"/>
    <dgm:cxn modelId="{E0441787-C01A-BB45-A14A-6C0EAC069F4A}" srcId="{61B369FA-ABBA-4A45-BE00-292CCD9D654E}" destId="{612FD43E-6EBE-BA49-84FD-DD371534CADD}" srcOrd="3" destOrd="0" parTransId="{E6E4348F-BA97-404B-B3CD-42D886BEC17C}" sibTransId="{82422C91-B285-D34D-85D7-704874A322EE}"/>
    <dgm:cxn modelId="{21077B8F-F2E7-3B41-A70C-94518C97A22C}" type="presOf" srcId="{D37D7B7B-61DB-8340-A2E3-A13AD12B9A43}" destId="{9CC8C674-D223-7E45-B6A7-7093DE255305}" srcOrd="0" destOrd="0" presId="urn:microsoft.com/office/officeart/2005/8/layout/cycle2"/>
    <dgm:cxn modelId="{D73F1890-5716-B74D-A5AF-876470549814}" type="presOf" srcId="{0153EE2C-9140-0746-92AA-20A45BA3A899}" destId="{055462AC-D25E-894C-9AC4-83B89EE4235B}" srcOrd="1" destOrd="0" presId="urn:microsoft.com/office/officeart/2005/8/layout/cycle2"/>
    <dgm:cxn modelId="{BA72849A-DBBA-644A-8249-F5FB1A84F15B}" type="presOf" srcId="{612FD43E-6EBE-BA49-84FD-DD371534CADD}" destId="{F9AF4702-19C9-BC44-BB0E-C0EC812A9B24}" srcOrd="0" destOrd="0" presId="urn:microsoft.com/office/officeart/2005/8/layout/cycle2"/>
    <dgm:cxn modelId="{9B4A009D-236E-D148-A05D-0DE683A297B2}" type="presOf" srcId="{CA25F1B6-E272-124D-BE98-4F18E8384296}" destId="{E5976D8E-8453-A949-91D3-D40DE95DB382}" srcOrd="1" destOrd="0" presId="urn:microsoft.com/office/officeart/2005/8/layout/cycle2"/>
    <dgm:cxn modelId="{3F2A42A2-43C8-4043-A249-EC9C7A157287}" type="presOf" srcId="{6F83C01D-2DA8-6E41-898E-67A8C1124F45}" destId="{5A18F8F7-6187-7A47-83E5-EDA2169DBE1B}" srcOrd="0" destOrd="0" presId="urn:microsoft.com/office/officeart/2005/8/layout/cycle2"/>
    <dgm:cxn modelId="{4B4E46A8-FB58-F146-90B4-EB86D1479CAE}" type="presOf" srcId="{DAFCAC41-A8A4-2940-AA09-11F9F5EA4256}" destId="{191E1FF6-08A0-1B44-B4E3-61D3A91208B4}" srcOrd="1" destOrd="0" presId="urn:microsoft.com/office/officeart/2005/8/layout/cycle2"/>
    <dgm:cxn modelId="{FD1C22AE-9D07-DA4F-9EEE-4AC408394DAF}" type="presOf" srcId="{64E6EC0D-C385-2F4A-9180-D9831DF75BDC}" destId="{37FE76A2-E49C-104E-83F2-6A5598E6A9A2}" srcOrd="0" destOrd="0" presId="urn:microsoft.com/office/officeart/2005/8/layout/cycle2"/>
    <dgm:cxn modelId="{533B93B5-51EB-D745-A73E-7F87FA230FFD}" type="presOf" srcId="{DAC5A3CA-7CFC-D848-8A6F-40625184286D}" destId="{E32A0B1B-A1FC-0B47-A9DB-00242F30DA85}" srcOrd="1" destOrd="0" presId="urn:microsoft.com/office/officeart/2005/8/layout/cycle2"/>
    <dgm:cxn modelId="{D845ACB9-5744-AB46-8294-00AD89764B4C}" type="presOf" srcId="{B6D5A76B-17CE-4D48-AB34-8A2C830D8223}" destId="{80051733-B8BF-DB4B-9B6B-7E4EC9506614}" srcOrd="0" destOrd="0" presId="urn:microsoft.com/office/officeart/2005/8/layout/cycle2"/>
    <dgm:cxn modelId="{C497B0BE-1F58-9B46-9D3F-5CAD65BF87E4}" type="presOf" srcId="{71E49A3D-ED3B-6C40-BC80-347EBD6C4CE2}" destId="{B6805123-4661-3F4E-8D60-E3C87E7A1FEC}" srcOrd="1" destOrd="0" presId="urn:microsoft.com/office/officeart/2005/8/layout/cycle2"/>
    <dgm:cxn modelId="{438303C7-0A33-7245-BCB6-2816C5904A12}" type="presOf" srcId="{82422C91-B285-D34D-85D7-704874A322EE}" destId="{F4317E7A-06BF-9143-ABAD-9095684D482D}" srcOrd="1" destOrd="0" presId="urn:microsoft.com/office/officeart/2005/8/layout/cycle2"/>
    <dgm:cxn modelId="{97E615C8-8D10-7A4B-A155-730631E5D413}" srcId="{61B369FA-ABBA-4A45-BE00-292CCD9D654E}" destId="{924B06FD-E778-AE46-B071-222F0E70ECC3}" srcOrd="7" destOrd="0" parTransId="{788578EB-A140-1D4D-8E84-B3835FDA6B42}" sibTransId="{D53D15A9-409B-FF49-8837-3A9BDE7407B7}"/>
    <dgm:cxn modelId="{1A56A6CE-EFA7-1046-BD31-40C9790AF1A2}" type="presOf" srcId="{61B369FA-ABBA-4A45-BE00-292CCD9D654E}" destId="{DD66A8E9-E6AD-0048-85CE-AEFA95D1146E}" srcOrd="0" destOrd="0" presId="urn:microsoft.com/office/officeart/2005/8/layout/cycle2"/>
    <dgm:cxn modelId="{21392AE0-73E2-BD4C-84E6-D56D6FBF2ED2}" type="presOf" srcId="{1EC80383-74B3-8049-BF15-3F6E2A16BA0A}" destId="{362C66BC-9D57-4044-82C2-BBA82D6E4CCF}" srcOrd="0" destOrd="0" presId="urn:microsoft.com/office/officeart/2005/8/layout/cycle2"/>
    <dgm:cxn modelId="{6A8BF3E6-FCD1-0049-8F39-FF0157AF9D0C}" type="presOf" srcId="{DCDF3B40-5710-5042-A9FC-C5C1796F9088}" destId="{F2BB3109-A075-044B-BF84-FB08D1665505}" srcOrd="1" destOrd="0" presId="urn:microsoft.com/office/officeart/2005/8/layout/cycle2"/>
    <dgm:cxn modelId="{CE37E7E7-FBD2-2C43-8708-C89B2F68ADAA}" type="presOf" srcId="{7459FBB4-11F1-094D-B9C0-18223081D5BE}" destId="{6D0D60F7-CAEF-9B46-AF3A-745FE0D4A715}" srcOrd="0" destOrd="0" presId="urn:microsoft.com/office/officeart/2005/8/layout/cycle2"/>
    <dgm:cxn modelId="{92CB25F1-1C85-F448-83CE-C090649DF059}" type="presOf" srcId="{0A70C187-4431-5A47-9A2C-02BBCEF88775}" destId="{13CCECB6-EC55-BE43-AAF2-E919A72C3810}" srcOrd="0" destOrd="0" presId="urn:microsoft.com/office/officeart/2005/8/layout/cycle2"/>
    <dgm:cxn modelId="{12DE52F4-D352-7B4A-A0A3-9C20730DFC5B}" type="presOf" srcId="{7505C8FF-3CB4-3843-A1CC-8DEA7A18F658}" destId="{C0590855-6EC7-FF47-9BE4-91F14F009D30}" srcOrd="0" destOrd="0" presId="urn:microsoft.com/office/officeart/2005/8/layout/cycle2"/>
    <dgm:cxn modelId="{987935FE-43EE-7842-9FC1-173828CC44DD}" type="presOf" srcId="{D53D15A9-409B-FF49-8837-3A9BDE7407B7}" destId="{844E78EF-479F-1840-AA1D-DF269AC29B9B}" srcOrd="1" destOrd="0" presId="urn:microsoft.com/office/officeart/2005/8/layout/cycle2"/>
    <dgm:cxn modelId="{64387E56-A29F-7848-820F-08E17BB60521}" type="presParOf" srcId="{DD66A8E9-E6AD-0048-85CE-AEFA95D1146E}" destId="{0AC6108B-1FED-D44A-AA2D-D001C6DA5039}" srcOrd="0" destOrd="0" presId="urn:microsoft.com/office/officeart/2005/8/layout/cycle2"/>
    <dgm:cxn modelId="{67BBC238-521F-D84F-803A-83B813B3E265}" type="presParOf" srcId="{DD66A8E9-E6AD-0048-85CE-AEFA95D1146E}" destId="{318A2EE6-B952-BB4C-814E-6EFC9B736C72}" srcOrd="1" destOrd="0" presId="urn:microsoft.com/office/officeart/2005/8/layout/cycle2"/>
    <dgm:cxn modelId="{F992C09B-A163-EC4D-AB2A-17BD3613B6A9}" type="presParOf" srcId="{318A2EE6-B952-BB4C-814E-6EFC9B736C72}" destId="{E32A0B1B-A1FC-0B47-A9DB-00242F30DA85}" srcOrd="0" destOrd="0" presId="urn:microsoft.com/office/officeart/2005/8/layout/cycle2"/>
    <dgm:cxn modelId="{DE6600E4-33EC-864F-A420-ACE480665CE1}" type="presParOf" srcId="{DD66A8E9-E6AD-0048-85CE-AEFA95D1146E}" destId="{362C66BC-9D57-4044-82C2-BBA82D6E4CCF}" srcOrd="2" destOrd="0" presId="urn:microsoft.com/office/officeart/2005/8/layout/cycle2"/>
    <dgm:cxn modelId="{8DB96BBC-189C-3D40-B5A8-3EBBF2426A05}" type="presParOf" srcId="{DD66A8E9-E6AD-0048-85CE-AEFA95D1146E}" destId="{1883FF76-B31D-EE4A-A1B4-931295F328E6}" srcOrd="3" destOrd="0" presId="urn:microsoft.com/office/officeart/2005/8/layout/cycle2"/>
    <dgm:cxn modelId="{1EA53BBA-1BB8-D74D-AE02-387FC7BB8028}" type="presParOf" srcId="{1883FF76-B31D-EE4A-A1B4-931295F328E6}" destId="{B6805123-4661-3F4E-8D60-E3C87E7A1FEC}" srcOrd="0" destOrd="0" presId="urn:microsoft.com/office/officeart/2005/8/layout/cycle2"/>
    <dgm:cxn modelId="{63791EE5-F8DA-B547-9FBF-4DC6D0318AFA}" type="presParOf" srcId="{DD66A8E9-E6AD-0048-85CE-AEFA95D1146E}" destId="{80051733-B8BF-DB4B-9B6B-7E4EC9506614}" srcOrd="4" destOrd="0" presId="urn:microsoft.com/office/officeart/2005/8/layout/cycle2"/>
    <dgm:cxn modelId="{F93ED453-7506-E548-AC45-BD081D074DD6}" type="presParOf" srcId="{DD66A8E9-E6AD-0048-85CE-AEFA95D1146E}" destId="{DB0F2B14-AADC-B949-9EA1-E4B46EBED080}" srcOrd="5" destOrd="0" presId="urn:microsoft.com/office/officeart/2005/8/layout/cycle2"/>
    <dgm:cxn modelId="{85A8CF8E-1E4E-6E44-AE3C-0222B1117CA0}" type="presParOf" srcId="{DB0F2B14-AADC-B949-9EA1-E4B46EBED080}" destId="{F2BB3109-A075-044B-BF84-FB08D1665505}" srcOrd="0" destOrd="0" presId="urn:microsoft.com/office/officeart/2005/8/layout/cycle2"/>
    <dgm:cxn modelId="{B2337AE7-CF47-D549-90C2-F82B08CA1A61}" type="presParOf" srcId="{DD66A8E9-E6AD-0048-85CE-AEFA95D1146E}" destId="{F9AF4702-19C9-BC44-BB0E-C0EC812A9B24}" srcOrd="6" destOrd="0" presId="urn:microsoft.com/office/officeart/2005/8/layout/cycle2"/>
    <dgm:cxn modelId="{388590C2-D6C6-4140-94A4-C867A4D04628}" type="presParOf" srcId="{DD66A8E9-E6AD-0048-85CE-AEFA95D1146E}" destId="{702C4556-476C-6543-9881-A476456EC59A}" srcOrd="7" destOrd="0" presId="urn:microsoft.com/office/officeart/2005/8/layout/cycle2"/>
    <dgm:cxn modelId="{E6AF0784-B83F-8C43-BC43-26603D5F5DA3}" type="presParOf" srcId="{702C4556-476C-6543-9881-A476456EC59A}" destId="{F4317E7A-06BF-9143-ABAD-9095684D482D}" srcOrd="0" destOrd="0" presId="urn:microsoft.com/office/officeart/2005/8/layout/cycle2"/>
    <dgm:cxn modelId="{C8500670-3EC7-E343-B41A-E6C087F3986C}" type="presParOf" srcId="{DD66A8E9-E6AD-0048-85CE-AEFA95D1146E}" destId="{C2F05317-0DD0-7847-845E-A128E9FA025C}" srcOrd="8" destOrd="0" presId="urn:microsoft.com/office/officeart/2005/8/layout/cycle2"/>
    <dgm:cxn modelId="{18AD2EE7-519C-F245-9C4C-DBE25A35A4D7}" type="presParOf" srcId="{DD66A8E9-E6AD-0048-85CE-AEFA95D1146E}" destId="{22AC2C3E-E946-D448-A535-CD70EE82D89F}" srcOrd="9" destOrd="0" presId="urn:microsoft.com/office/officeart/2005/8/layout/cycle2"/>
    <dgm:cxn modelId="{4BA93D95-14FD-9948-B7E7-548E41928E92}" type="presParOf" srcId="{22AC2C3E-E946-D448-A535-CD70EE82D89F}" destId="{055462AC-D25E-894C-9AC4-83B89EE4235B}" srcOrd="0" destOrd="0" presId="urn:microsoft.com/office/officeart/2005/8/layout/cycle2"/>
    <dgm:cxn modelId="{8F5FC6C1-FEBD-CA46-B35E-958548E9649A}" type="presParOf" srcId="{DD66A8E9-E6AD-0048-85CE-AEFA95D1146E}" destId="{13CCECB6-EC55-BE43-AAF2-E919A72C3810}" srcOrd="10" destOrd="0" presId="urn:microsoft.com/office/officeart/2005/8/layout/cycle2"/>
    <dgm:cxn modelId="{A1E1EBE0-9DC8-B044-8C5E-3513AF89BDA0}" type="presParOf" srcId="{DD66A8E9-E6AD-0048-85CE-AEFA95D1146E}" destId="{F17CEDEB-2DF9-354D-8BBD-48864B276509}" srcOrd="11" destOrd="0" presId="urn:microsoft.com/office/officeart/2005/8/layout/cycle2"/>
    <dgm:cxn modelId="{3442A189-0B40-6E40-BEF5-A76EC8D8C833}" type="presParOf" srcId="{F17CEDEB-2DF9-354D-8BBD-48864B276509}" destId="{191E1FF6-08A0-1B44-B4E3-61D3A91208B4}" srcOrd="0" destOrd="0" presId="urn:microsoft.com/office/officeart/2005/8/layout/cycle2"/>
    <dgm:cxn modelId="{7DCCAA97-C966-FD4E-B40A-3A4660FC984B}" type="presParOf" srcId="{DD66A8E9-E6AD-0048-85CE-AEFA95D1146E}" destId="{FD1CD1FD-01C8-394C-9AF2-AD913505F7A3}" srcOrd="12" destOrd="0" presId="urn:microsoft.com/office/officeart/2005/8/layout/cycle2"/>
    <dgm:cxn modelId="{234158B6-91E7-B74F-A012-BF1FB89F8953}" type="presParOf" srcId="{DD66A8E9-E6AD-0048-85CE-AEFA95D1146E}" destId="{224FBE34-119A-A441-A991-0013CAD37734}" srcOrd="13" destOrd="0" presId="urn:microsoft.com/office/officeart/2005/8/layout/cycle2"/>
    <dgm:cxn modelId="{F71203ED-BA22-4C4F-AB74-EA10D1D49EF9}" type="presParOf" srcId="{224FBE34-119A-A441-A991-0013CAD37734}" destId="{1DF92CDD-8AFB-9744-B19A-57976E0788FC}" srcOrd="0" destOrd="0" presId="urn:microsoft.com/office/officeart/2005/8/layout/cycle2"/>
    <dgm:cxn modelId="{361F242C-AC9B-C24D-9E5D-61C1B1E6E964}" type="presParOf" srcId="{DD66A8E9-E6AD-0048-85CE-AEFA95D1146E}" destId="{941F4EDE-A163-714C-A70C-CDED0FD2B10D}" srcOrd="14" destOrd="0" presId="urn:microsoft.com/office/officeart/2005/8/layout/cycle2"/>
    <dgm:cxn modelId="{3855597C-FE45-524D-8847-253339CF62BD}" type="presParOf" srcId="{DD66A8E9-E6AD-0048-85CE-AEFA95D1146E}" destId="{92F6F069-CF35-894B-99AF-36E1D3227497}" srcOrd="15" destOrd="0" presId="urn:microsoft.com/office/officeart/2005/8/layout/cycle2"/>
    <dgm:cxn modelId="{5E10008B-8421-9844-8FD6-98C61E1C86FF}" type="presParOf" srcId="{92F6F069-CF35-894B-99AF-36E1D3227497}" destId="{844E78EF-479F-1840-AA1D-DF269AC29B9B}" srcOrd="0" destOrd="0" presId="urn:microsoft.com/office/officeart/2005/8/layout/cycle2"/>
    <dgm:cxn modelId="{BB0D5E47-D237-A34D-9B71-064E39B5FA36}" type="presParOf" srcId="{DD66A8E9-E6AD-0048-85CE-AEFA95D1146E}" destId="{D9B11BC8-4441-FE4B-A124-8893E535C6DC}" srcOrd="16" destOrd="0" presId="urn:microsoft.com/office/officeart/2005/8/layout/cycle2"/>
    <dgm:cxn modelId="{E8CA8064-A360-7546-9E0A-D539FDA0B6F9}" type="presParOf" srcId="{DD66A8E9-E6AD-0048-85CE-AEFA95D1146E}" destId="{C0590855-6EC7-FF47-9BE4-91F14F009D30}" srcOrd="17" destOrd="0" presId="urn:microsoft.com/office/officeart/2005/8/layout/cycle2"/>
    <dgm:cxn modelId="{2058DBF7-C2D3-F54D-AFF8-447570188ED0}" type="presParOf" srcId="{C0590855-6EC7-FF47-9BE4-91F14F009D30}" destId="{1C65FD4A-DE60-0E4E-87BC-C3405943432A}" srcOrd="0" destOrd="0" presId="urn:microsoft.com/office/officeart/2005/8/layout/cycle2"/>
    <dgm:cxn modelId="{B3D78335-EE9D-4944-9776-CD2DF9532600}" type="presParOf" srcId="{DD66A8E9-E6AD-0048-85CE-AEFA95D1146E}" destId="{5A18F8F7-6187-7A47-83E5-EDA2169DBE1B}" srcOrd="18" destOrd="0" presId="urn:microsoft.com/office/officeart/2005/8/layout/cycle2"/>
    <dgm:cxn modelId="{E3C956D8-73A1-3440-A966-93EE7E678DFC}" type="presParOf" srcId="{DD66A8E9-E6AD-0048-85CE-AEFA95D1146E}" destId="{6D0D60F7-CAEF-9B46-AF3A-745FE0D4A715}" srcOrd="19" destOrd="0" presId="urn:microsoft.com/office/officeart/2005/8/layout/cycle2"/>
    <dgm:cxn modelId="{B7A27EFF-07EC-4240-96E8-A3D488EACC29}" type="presParOf" srcId="{6D0D60F7-CAEF-9B46-AF3A-745FE0D4A715}" destId="{78ED0097-9EF2-994F-86C5-C37ECA538487}" srcOrd="0" destOrd="0" presId="urn:microsoft.com/office/officeart/2005/8/layout/cycle2"/>
    <dgm:cxn modelId="{3FBDC5DE-26AF-3D40-9429-961EBB72BC2A}" type="presParOf" srcId="{DD66A8E9-E6AD-0048-85CE-AEFA95D1146E}" destId="{9D860BE3-B0C8-0C46-8B6B-2529D8B687BA}" srcOrd="20" destOrd="0" presId="urn:microsoft.com/office/officeart/2005/8/layout/cycle2"/>
    <dgm:cxn modelId="{EFE41BA8-C5EA-F544-BE7A-C649A9EE4537}" type="presParOf" srcId="{DD66A8E9-E6AD-0048-85CE-AEFA95D1146E}" destId="{CB3E5677-67E8-C24E-BF9E-605BAA006FB3}" srcOrd="21" destOrd="0" presId="urn:microsoft.com/office/officeart/2005/8/layout/cycle2"/>
    <dgm:cxn modelId="{422129E0-73F4-804D-A051-BFAFC0B7F249}" type="presParOf" srcId="{CB3E5677-67E8-C24E-BF9E-605BAA006FB3}" destId="{E5976D8E-8453-A949-91D3-D40DE95DB382}" srcOrd="0" destOrd="0" presId="urn:microsoft.com/office/officeart/2005/8/layout/cycle2"/>
    <dgm:cxn modelId="{0E031ED7-95FE-5D49-B2B3-CB767E1FB473}" type="presParOf" srcId="{DD66A8E9-E6AD-0048-85CE-AEFA95D1146E}" destId="{37FE76A2-E49C-104E-83F2-6A5598E6A9A2}" srcOrd="22" destOrd="0" presId="urn:microsoft.com/office/officeart/2005/8/layout/cycle2"/>
    <dgm:cxn modelId="{C7410940-100F-E94C-BAC6-CE6274E69712}" type="presParOf" srcId="{DD66A8E9-E6AD-0048-85CE-AEFA95D1146E}" destId="{9CC8C674-D223-7E45-B6A7-7093DE255305}" srcOrd="23" destOrd="0" presId="urn:microsoft.com/office/officeart/2005/8/layout/cycle2"/>
    <dgm:cxn modelId="{FEBCC974-D3EE-7948-8603-F31CA48588DD}" type="presParOf" srcId="{9CC8C674-D223-7E45-B6A7-7093DE255305}" destId="{A7EA8225-F229-5344-909C-E88DE84D47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6108B-1FED-D44A-AA2D-D001C6DA5039}">
      <dsp:nvSpPr>
        <dsp:cNvPr id="0" name=""/>
        <dsp:cNvSpPr/>
      </dsp:nvSpPr>
      <dsp:spPr>
        <a:xfrm>
          <a:off x="3135856" y="185965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Jan</a:t>
          </a:r>
        </a:p>
      </dsp:txBody>
      <dsp:txXfrm>
        <a:off x="3198034" y="248144"/>
        <a:ext cx="300223" cy="300227"/>
      </dsp:txXfrm>
    </dsp:sp>
    <dsp:sp modelId="{318A2EE6-B952-BB4C-814E-6EFC9B736C72}">
      <dsp:nvSpPr>
        <dsp:cNvPr id="0" name=""/>
        <dsp:cNvSpPr/>
      </dsp:nvSpPr>
      <dsp:spPr>
        <a:xfrm rot="900000">
          <a:off x="3671410" y="413188"/>
          <a:ext cx="307902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>
        <a:off x="3672565" y="449595"/>
        <a:ext cx="240138" cy="135527"/>
      </dsp:txXfrm>
    </dsp:sp>
    <dsp:sp modelId="{362C66BC-9D57-4044-82C2-BBA82D6E4CCF}">
      <dsp:nvSpPr>
        <dsp:cNvPr id="0" name=""/>
        <dsp:cNvSpPr/>
      </dsp:nvSpPr>
      <dsp:spPr>
        <a:xfrm>
          <a:off x="4107121" y="446215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Feb</a:t>
          </a:r>
        </a:p>
      </dsp:txBody>
      <dsp:txXfrm>
        <a:off x="4169299" y="508394"/>
        <a:ext cx="300223" cy="300227"/>
      </dsp:txXfrm>
    </dsp:sp>
    <dsp:sp modelId="{1883FF76-B31D-EE4A-A1B4-931295F328E6}">
      <dsp:nvSpPr>
        <dsp:cNvPr id="0" name=""/>
        <dsp:cNvSpPr/>
      </dsp:nvSpPr>
      <dsp:spPr>
        <a:xfrm rot="2700000">
          <a:off x="4514806" y="894914"/>
          <a:ext cx="307900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>
        <a:off x="4524730" y="916132"/>
        <a:ext cx="240136" cy="135527"/>
      </dsp:txXfrm>
    </dsp:sp>
    <dsp:sp modelId="{80051733-B8BF-DB4B-9B6B-7E4EC9506614}">
      <dsp:nvSpPr>
        <dsp:cNvPr id="0" name=""/>
        <dsp:cNvSpPr/>
      </dsp:nvSpPr>
      <dsp:spPr>
        <a:xfrm>
          <a:off x="4818136" y="1157230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Mar</a:t>
          </a:r>
        </a:p>
      </dsp:txBody>
      <dsp:txXfrm>
        <a:off x="4880314" y="1219409"/>
        <a:ext cx="300223" cy="300227"/>
      </dsp:txXfrm>
    </dsp:sp>
    <dsp:sp modelId="{DB0F2B14-AADC-B949-9EA1-E4B46EBED080}">
      <dsp:nvSpPr>
        <dsp:cNvPr id="0" name=""/>
        <dsp:cNvSpPr/>
      </dsp:nvSpPr>
      <dsp:spPr>
        <a:xfrm rot="4500000">
          <a:off x="5004346" y="1733799"/>
          <a:ext cx="307899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>
        <a:off x="5029459" y="1746248"/>
        <a:ext cx="240135" cy="135527"/>
      </dsp:txXfrm>
    </dsp:sp>
    <dsp:sp modelId="{F9AF4702-19C9-BC44-BB0E-C0EC812A9B24}">
      <dsp:nvSpPr>
        <dsp:cNvPr id="0" name=""/>
        <dsp:cNvSpPr/>
      </dsp:nvSpPr>
      <dsp:spPr>
        <a:xfrm>
          <a:off x="5078386" y="2128495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Apr</a:t>
          </a:r>
        </a:p>
      </dsp:txBody>
      <dsp:txXfrm>
        <a:off x="5140564" y="2190674"/>
        <a:ext cx="300223" cy="300227"/>
      </dsp:txXfrm>
    </dsp:sp>
    <dsp:sp modelId="{702C4556-476C-6543-9881-A476456EC59A}">
      <dsp:nvSpPr>
        <dsp:cNvPr id="0" name=""/>
        <dsp:cNvSpPr/>
      </dsp:nvSpPr>
      <dsp:spPr>
        <a:xfrm rot="6300000">
          <a:off x="5008856" y="2705064"/>
          <a:ext cx="307899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 rot="10800000">
        <a:off x="5051507" y="2717513"/>
        <a:ext cx="240135" cy="135527"/>
      </dsp:txXfrm>
    </dsp:sp>
    <dsp:sp modelId="{C2F05317-0DD0-7847-845E-A128E9FA025C}">
      <dsp:nvSpPr>
        <dsp:cNvPr id="0" name=""/>
        <dsp:cNvSpPr/>
      </dsp:nvSpPr>
      <dsp:spPr>
        <a:xfrm>
          <a:off x="4818136" y="3099760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Maj</a:t>
          </a:r>
        </a:p>
      </dsp:txBody>
      <dsp:txXfrm>
        <a:off x="4880314" y="3161939"/>
        <a:ext cx="300223" cy="300227"/>
      </dsp:txXfrm>
    </dsp:sp>
    <dsp:sp modelId="{22AC2C3E-E946-D448-A535-CD70EE82D89F}">
      <dsp:nvSpPr>
        <dsp:cNvPr id="0" name=""/>
        <dsp:cNvSpPr/>
      </dsp:nvSpPr>
      <dsp:spPr>
        <a:xfrm rot="8100000">
          <a:off x="4527130" y="3548459"/>
          <a:ext cx="307900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 rot="10800000">
        <a:off x="4584970" y="3569677"/>
        <a:ext cx="240136" cy="135527"/>
      </dsp:txXfrm>
    </dsp:sp>
    <dsp:sp modelId="{13CCECB6-EC55-BE43-AAF2-E919A72C3810}">
      <dsp:nvSpPr>
        <dsp:cNvPr id="0" name=""/>
        <dsp:cNvSpPr/>
      </dsp:nvSpPr>
      <dsp:spPr>
        <a:xfrm>
          <a:off x="4107121" y="3810775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Jun</a:t>
          </a:r>
        </a:p>
      </dsp:txBody>
      <dsp:txXfrm>
        <a:off x="4169299" y="3872954"/>
        <a:ext cx="300223" cy="300227"/>
      </dsp:txXfrm>
    </dsp:sp>
    <dsp:sp modelId="{F17CEDEB-2DF9-354D-8BBD-48864B276509}">
      <dsp:nvSpPr>
        <dsp:cNvPr id="0" name=""/>
        <dsp:cNvSpPr/>
      </dsp:nvSpPr>
      <dsp:spPr>
        <a:xfrm rot="9900000">
          <a:off x="3688244" y="4037998"/>
          <a:ext cx="307902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 rot="10800000">
        <a:off x="3754853" y="4074405"/>
        <a:ext cx="240138" cy="135527"/>
      </dsp:txXfrm>
    </dsp:sp>
    <dsp:sp modelId="{FD1CD1FD-01C8-394C-9AF2-AD913505F7A3}">
      <dsp:nvSpPr>
        <dsp:cNvPr id="0" name=""/>
        <dsp:cNvSpPr/>
      </dsp:nvSpPr>
      <dsp:spPr>
        <a:xfrm>
          <a:off x="3135856" y="4071025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Jul</a:t>
          </a:r>
        </a:p>
      </dsp:txBody>
      <dsp:txXfrm>
        <a:off x="3198034" y="4133204"/>
        <a:ext cx="300223" cy="300227"/>
      </dsp:txXfrm>
    </dsp:sp>
    <dsp:sp modelId="{224FBE34-119A-A441-A991-0013CAD37734}">
      <dsp:nvSpPr>
        <dsp:cNvPr id="0" name=""/>
        <dsp:cNvSpPr/>
      </dsp:nvSpPr>
      <dsp:spPr>
        <a:xfrm rot="11700000">
          <a:off x="2716979" y="4042509"/>
          <a:ext cx="307902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 rot="10800000">
        <a:off x="2783588" y="4096454"/>
        <a:ext cx="240138" cy="135527"/>
      </dsp:txXfrm>
    </dsp:sp>
    <dsp:sp modelId="{941F4EDE-A163-714C-A70C-CDED0FD2B10D}">
      <dsp:nvSpPr>
        <dsp:cNvPr id="0" name=""/>
        <dsp:cNvSpPr/>
      </dsp:nvSpPr>
      <dsp:spPr>
        <a:xfrm>
          <a:off x="2164591" y="3810775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Aug</a:t>
          </a:r>
        </a:p>
      </dsp:txBody>
      <dsp:txXfrm>
        <a:off x="2226769" y="3872954"/>
        <a:ext cx="300223" cy="300227"/>
      </dsp:txXfrm>
    </dsp:sp>
    <dsp:sp modelId="{92F6F069-CF35-894B-99AF-36E1D3227497}">
      <dsp:nvSpPr>
        <dsp:cNvPr id="0" name=""/>
        <dsp:cNvSpPr/>
      </dsp:nvSpPr>
      <dsp:spPr>
        <a:xfrm rot="13500000">
          <a:off x="1873584" y="3560783"/>
          <a:ext cx="307900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 rot="10800000">
        <a:off x="1931424" y="3629917"/>
        <a:ext cx="240136" cy="135527"/>
      </dsp:txXfrm>
    </dsp:sp>
    <dsp:sp modelId="{D9B11BC8-4441-FE4B-A124-8893E535C6DC}">
      <dsp:nvSpPr>
        <dsp:cNvPr id="0" name=""/>
        <dsp:cNvSpPr/>
      </dsp:nvSpPr>
      <dsp:spPr>
        <a:xfrm>
          <a:off x="1453576" y="3099760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Sep</a:t>
          </a:r>
        </a:p>
      </dsp:txBody>
      <dsp:txXfrm>
        <a:off x="1515754" y="3161939"/>
        <a:ext cx="300223" cy="300227"/>
      </dsp:txXfrm>
    </dsp:sp>
    <dsp:sp modelId="{C0590855-6EC7-FF47-9BE4-91F14F009D30}">
      <dsp:nvSpPr>
        <dsp:cNvPr id="0" name=""/>
        <dsp:cNvSpPr/>
      </dsp:nvSpPr>
      <dsp:spPr>
        <a:xfrm rot="15300000">
          <a:off x="1384046" y="2721898"/>
          <a:ext cx="307899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 rot="10800000">
        <a:off x="1426697" y="2799801"/>
        <a:ext cx="240135" cy="135527"/>
      </dsp:txXfrm>
    </dsp:sp>
    <dsp:sp modelId="{5A18F8F7-6187-7A47-83E5-EDA2169DBE1B}">
      <dsp:nvSpPr>
        <dsp:cNvPr id="0" name=""/>
        <dsp:cNvSpPr/>
      </dsp:nvSpPr>
      <dsp:spPr>
        <a:xfrm>
          <a:off x="1193326" y="2128495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Okt</a:t>
          </a:r>
        </a:p>
      </dsp:txBody>
      <dsp:txXfrm>
        <a:off x="1255504" y="2190674"/>
        <a:ext cx="300223" cy="300227"/>
      </dsp:txXfrm>
    </dsp:sp>
    <dsp:sp modelId="{6D0D60F7-CAEF-9B46-AF3A-745FE0D4A715}">
      <dsp:nvSpPr>
        <dsp:cNvPr id="0" name=""/>
        <dsp:cNvSpPr/>
      </dsp:nvSpPr>
      <dsp:spPr>
        <a:xfrm rot="17100000">
          <a:off x="1379535" y="1750633"/>
          <a:ext cx="307899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>
        <a:off x="1404648" y="1828536"/>
        <a:ext cx="240135" cy="135527"/>
      </dsp:txXfrm>
    </dsp:sp>
    <dsp:sp modelId="{9D860BE3-B0C8-0C46-8B6B-2529D8B687BA}">
      <dsp:nvSpPr>
        <dsp:cNvPr id="0" name=""/>
        <dsp:cNvSpPr/>
      </dsp:nvSpPr>
      <dsp:spPr>
        <a:xfrm>
          <a:off x="1453576" y="1157230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Nov</a:t>
          </a:r>
        </a:p>
      </dsp:txBody>
      <dsp:txXfrm>
        <a:off x="1515754" y="1219409"/>
        <a:ext cx="300223" cy="300227"/>
      </dsp:txXfrm>
    </dsp:sp>
    <dsp:sp modelId="{CB3E5677-67E8-C24E-BF9E-605BAA006FB3}">
      <dsp:nvSpPr>
        <dsp:cNvPr id="0" name=""/>
        <dsp:cNvSpPr/>
      </dsp:nvSpPr>
      <dsp:spPr>
        <a:xfrm rot="18900000">
          <a:off x="1861261" y="907238"/>
          <a:ext cx="307900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>
        <a:off x="1871185" y="976372"/>
        <a:ext cx="240136" cy="135527"/>
      </dsp:txXfrm>
    </dsp:sp>
    <dsp:sp modelId="{37FE76A2-E49C-104E-83F2-6A5598E6A9A2}">
      <dsp:nvSpPr>
        <dsp:cNvPr id="0" name=""/>
        <dsp:cNvSpPr/>
      </dsp:nvSpPr>
      <dsp:spPr>
        <a:xfrm>
          <a:off x="2164591" y="446215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Dec</a:t>
          </a:r>
        </a:p>
      </dsp:txBody>
      <dsp:txXfrm>
        <a:off x="2226769" y="508394"/>
        <a:ext cx="300223" cy="300227"/>
      </dsp:txXfrm>
    </dsp:sp>
    <dsp:sp modelId="{9CC8C674-D223-7E45-B6A7-7093DE255305}">
      <dsp:nvSpPr>
        <dsp:cNvPr id="0" name=""/>
        <dsp:cNvSpPr/>
      </dsp:nvSpPr>
      <dsp:spPr>
        <a:xfrm rot="20700000">
          <a:off x="2700145" y="417699"/>
          <a:ext cx="307902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>
        <a:off x="2701300" y="471644"/>
        <a:ext cx="240138" cy="1355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6108B-1FED-D44A-AA2D-D001C6DA5039}">
      <dsp:nvSpPr>
        <dsp:cNvPr id="0" name=""/>
        <dsp:cNvSpPr/>
      </dsp:nvSpPr>
      <dsp:spPr>
        <a:xfrm>
          <a:off x="3135856" y="185965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Jan</a:t>
          </a:r>
        </a:p>
      </dsp:txBody>
      <dsp:txXfrm>
        <a:off x="3198034" y="248144"/>
        <a:ext cx="300223" cy="300227"/>
      </dsp:txXfrm>
    </dsp:sp>
    <dsp:sp modelId="{318A2EE6-B952-BB4C-814E-6EFC9B736C72}">
      <dsp:nvSpPr>
        <dsp:cNvPr id="0" name=""/>
        <dsp:cNvSpPr/>
      </dsp:nvSpPr>
      <dsp:spPr>
        <a:xfrm rot="900000">
          <a:off x="3671410" y="413188"/>
          <a:ext cx="307902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>
        <a:off x="3672565" y="449595"/>
        <a:ext cx="240138" cy="135527"/>
      </dsp:txXfrm>
    </dsp:sp>
    <dsp:sp modelId="{362C66BC-9D57-4044-82C2-BBA82D6E4CCF}">
      <dsp:nvSpPr>
        <dsp:cNvPr id="0" name=""/>
        <dsp:cNvSpPr/>
      </dsp:nvSpPr>
      <dsp:spPr>
        <a:xfrm>
          <a:off x="4107121" y="446215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Feb</a:t>
          </a:r>
        </a:p>
      </dsp:txBody>
      <dsp:txXfrm>
        <a:off x="4169299" y="508394"/>
        <a:ext cx="300223" cy="300227"/>
      </dsp:txXfrm>
    </dsp:sp>
    <dsp:sp modelId="{1883FF76-B31D-EE4A-A1B4-931295F328E6}">
      <dsp:nvSpPr>
        <dsp:cNvPr id="0" name=""/>
        <dsp:cNvSpPr/>
      </dsp:nvSpPr>
      <dsp:spPr>
        <a:xfrm rot="2700000">
          <a:off x="4514806" y="894914"/>
          <a:ext cx="307900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>
        <a:off x="4524730" y="916132"/>
        <a:ext cx="240136" cy="135527"/>
      </dsp:txXfrm>
    </dsp:sp>
    <dsp:sp modelId="{80051733-B8BF-DB4B-9B6B-7E4EC9506614}">
      <dsp:nvSpPr>
        <dsp:cNvPr id="0" name=""/>
        <dsp:cNvSpPr/>
      </dsp:nvSpPr>
      <dsp:spPr>
        <a:xfrm>
          <a:off x="4818136" y="1157230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Mar</a:t>
          </a:r>
        </a:p>
      </dsp:txBody>
      <dsp:txXfrm>
        <a:off x="4880314" y="1219409"/>
        <a:ext cx="300223" cy="300227"/>
      </dsp:txXfrm>
    </dsp:sp>
    <dsp:sp modelId="{DB0F2B14-AADC-B949-9EA1-E4B46EBED080}">
      <dsp:nvSpPr>
        <dsp:cNvPr id="0" name=""/>
        <dsp:cNvSpPr/>
      </dsp:nvSpPr>
      <dsp:spPr>
        <a:xfrm rot="4500000">
          <a:off x="5004346" y="1733799"/>
          <a:ext cx="307899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>
        <a:off x="5029459" y="1746248"/>
        <a:ext cx="240135" cy="135527"/>
      </dsp:txXfrm>
    </dsp:sp>
    <dsp:sp modelId="{F9AF4702-19C9-BC44-BB0E-C0EC812A9B24}">
      <dsp:nvSpPr>
        <dsp:cNvPr id="0" name=""/>
        <dsp:cNvSpPr/>
      </dsp:nvSpPr>
      <dsp:spPr>
        <a:xfrm>
          <a:off x="5078386" y="2128495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Apr</a:t>
          </a:r>
        </a:p>
      </dsp:txBody>
      <dsp:txXfrm>
        <a:off x="5140564" y="2190674"/>
        <a:ext cx="300223" cy="300227"/>
      </dsp:txXfrm>
    </dsp:sp>
    <dsp:sp modelId="{702C4556-476C-6543-9881-A476456EC59A}">
      <dsp:nvSpPr>
        <dsp:cNvPr id="0" name=""/>
        <dsp:cNvSpPr/>
      </dsp:nvSpPr>
      <dsp:spPr>
        <a:xfrm rot="6300000">
          <a:off x="5008856" y="2705064"/>
          <a:ext cx="307899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 rot="10800000">
        <a:off x="5051507" y="2717513"/>
        <a:ext cx="240135" cy="135527"/>
      </dsp:txXfrm>
    </dsp:sp>
    <dsp:sp modelId="{C2F05317-0DD0-7847-845E-A128E9FA025C}">
      <dsp:nvSpPr>
        <dsp:cNvPr id="0" name=""/>
        <dsp:cNvSpPr/>
      </dsp:nvSpPr>
      <dsp:spPr>
        <a:xfrm>
          <a:off x="4818136" y="3099760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Maj</a:t>
          </a:r>
        </a:p>
      </dsp:txBody>
      <dsp:txXfrm>
        <a:off x="4880314" y="3161939"/>
        <a:ext cx="300223" cy="300227"/>
      </dsp:txXfrm>
    </dsp:sp>
    <dsp:sp modelId="{22AC2C3E-E946-D448-A535-CD70EE82D89F}">
      <dsp:nvSpPr>
        <dsp:cNvPr id="0" name=""/>
        <dsp:cNvSpPr/>
      </dsp:nvSpPr>
      <dsp:spPr>
        <a:xfrm rot="8100000">
          <a:off x="4527130" y="3548459"/>
          <a:ext cx="307900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 rot="10800000">
        <a:off x="4584970" y="3569677"/>
        <a:ext cx="240136" cy="135527"/>
      </dsp:txXfrm>
    </dsp:sp>
    <dsp:sp modelId="{13CCECB6-EC55-BE43-AAF2-E919A72C3810}">
      <dsp:nvSpPr>
        <dsp:cNvPr id="0" name=""/>
        <dsp:cNvSpPr/>
      </dsp:nvSpPr>
      <dsp:spPr>
        <a:xfrm>
          <a:off x="4107121" y="3810775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Jun</a:t>
          </a:r>
        </a:p>
      </dsp:txBody>
      <dsp:txXfrm>
        <a:off x="4169299" y="3872954"/>
        <a:ext cx="300223" cy="300227"/>
      </dsp:txXfrm>
    </dsp:sp>
    <dsp:sp modelId="{F17CEDEB-2DF9-354D-8BBD-48864B276509}">
      <dsp:nvSpPr>
        <dsp:cNvPr id="0" name=""/>
        <dsp:cNvSpPr/>
      </dsp:nvSpPr>
      <dsp:spPr>
        <a:xfrm rot="9900000">
          <a:off x="3688244" y="4037998"/>
          <a:ext cx="307902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 rot="10800000">
        <a:off x="3754853" y="4074405"/>
        <a:ext cx="240138" cy="135527"/>
      </dsp:txXfrm>
    </dsp:sp>
    <dsp:sp modelId="{FD1CD1FD-01C8-394C-9AF2-AD913505F7A3}">
      <dsp:nvSpPr>
        <dsp:cNvPr id="0" name=""/>
        <dsp:cNvSpPr/>
      </dsp:nvSpPr>
      <dsp:spPr>
        <a:xfrm>
          <a:off x="3135856" y="4071025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Jul</a:t>
          </a:r>
        </a:p>
      </dsp:txBody>
      <dsp:txXfrm>
        <a:off x="3198034" y="4133204"/>
        <a:ext cx="300223" cy="300227"/>
      </dsp:txXfrm>
    </dsp:sp>
    <dsp:sp modelId="{224FBE34-119A-A441-A991-0013CAD37734}">
      <dsp:nvSpPr>
        <dsp:cNvPr id="0" name=""/>
        <dsp:cNvSpPr/>
      </dsp:nvSpPr>
      <dsp:spPr>
        <a:xfrm rot="11700000">
          <a:off x="2716979" y="4042509"/>
          <a:ext cx="307902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 rot="10800000">
        <a:off x="2783588" y="4096454"/>
        <a:ext cx="240138" cy="135527"/>
      </dsp:txXfrm>
    </dsp:sp>
    <dsp:sp modelId="{941F4EDE-A163-714C-A70C-CDED0FD2B10D}">
      <dsp:nvSpPr>
        <dsp:cNvPr id="0" name=""/>
        <dsp:cNvSpPr/>
      </dsp:nvSpPr>
      <dsp:spPr>
        <a:xfrm>
          <a:off x="2164591" y="3810775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Aug</a:t>
          </a:r>
        </a:p>
      </dsp:txBody>
      <dsp:txXfrm>
        <a:off x="2226769" y="3872954"/>
        <a:ext cx="300223" cy="300227"/>
      </dsp:txXfrm>
    </dsp:sp>
    <dsp:sp modelId="{92F6F069-CF35-894B-99AF-36E1D3227497}">
      <dsp:nvSpPr>
        <dsp:cNvPr id="0" name=""/>
        <dsp:cNvSpPr/>
      </dsp:nvSpPr>
      <dsp:spPr>
        <a:xfrm rot="13500000">
          <a:off x="1873584" y="3560783"/>
          <a:ext cx="307900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 rot="10800000">
        <a:off x="1931424" y="3629917"/>
        <a:ext cx="240136" cy="135527"/>
      </dsp:txXfrm>
    </dsp:sp>
    <dsp:sp modelId="{D9B11BC8-4441-FE4B-A124-8893E535C6DC}">
      <dsp:nvSpPr>
        <dsp:cNvPr id="0" name=""/>
        <dsp:cNvSpPr/>
      </dsp:nvSpPr>
      <dsp:spPr>
        <a:xfrm>
          <a:off x="1453576" y="3099760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Sep</a:t>
          </a:r>
        </a:p>
      </dsp:txBody>
      <dsp:txXfrm>
        <a:off x="1515754" y="3161939"/>
        <a:ext cx="300223" cy="300227"/>
      </dsp:txXfrm>
    </dsp:sp>
    <dsp:sp modelId="{C0590855-6EC7-FF47-9BE4-91F14F009D30}">
      <dsp:nvSpPr>
        <dsp:cNvPr id="0" name=""/>
        <dsp:cNvSpPr/>
      </dsp:nvSpPr>
      <dsp:spPr>
        <a:xfrm rot="15300000">
          <a:off x="1384046" y="2721898"/>
          <a:ext cx="307899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 rot="10800000">
        <a:off x="1426697" y="2799801"/>
        <a:ext cx="240135" cy="135527"/>
      </dsp:txXfrm>
    </dsp:sp>
    <dsp:sp modelId="{5A18F8F7-6187-7A47-83E5-EDA2169DBE1B}">
      <dsp:nvSpPr>
        <dsp:cNvPr id="0" name=""/>
        <dsp:cNvSpPr/>
      </dsp:nvSpPr>
      <dsp:spPr>
        <a:xfrm>
          <a:off x="1193326" y="2128495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Okt</a:t>
          </a:r>
        </a:p>
      </dsp:txBody>
      <dsp:txXfrm>
        <a:off x="1255504" y="2190674"/>
        <a:ext cx="300223" cy="300227"/>
      </dsp:txXfrm>
    </dsp:sp>
    <dsp:sp modelId="{6D0D60F7-CAEF-9B46-AF3A-745FE0D4A715}">
      <dsp:nvSpPr>
        <dsp:cNvPr id="0" name=""/>
        <dsp:cNvSpPr/>
      </dsp:nvSpPr>
      <dsp:spPr>
        <a:xfrm rot="17100000">
          <a:off x="1379535" y="1750633"/>
          <a:ext cx="307899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>
        <a:off x="1404648" y="1828536"/>
        <a:ext cx="240135" cy="135527"/>
      </dsp:txXfrm>
    </dsp:sp>
    <dsp:sp modelId="{9D860BE3-B0C8-0C46-8B6B-2529D8B687BA}">
      <dsp:nvSpPr>
        <dsp:cNvPr id="0" name=""/>
        <dsp:cNvSpPr/>
      </dsp:nvSpPr>
      <dsp:spPr>
        <a:xfrm>
          <a:off x="1453576" y="1157230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Nov</a:t>
          </a:r>
        </a:p>
      </dsp:txBody>
      <dsp:txXfrm>
        <a:off x="1515754" y="1219409"/>
        <a:ext cx="300223" cy="300227"/>
      </dsp:txXfrm>
    </dsp:sp>
    <dsp:sp modelId="{CB3E5677-67E8-C24E-BF9E-605BAA006FB3}">
      <dsp:nvSpPr>
        <dsp:cNvPr id="0" name=""/>
        <dsp:cNvSpPr/>
      </dsp:nvSpPr>
      <dsp:spPr>
        <a:xfrm rot="18900000">
          <a:off x="1861261" y="907238"/>
          <a:ext cx="307900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>
        <a:off x="1871185" y="976372"/>
        <a:ext cx="240136" cy="135527"/>
      </dsp:txXfrm>
    </dsp:sp>
    <dsp:sp modelId="{37FE76A2-E49C-104E-83F2-6A5598E6A9A2}">
      <dsp:nvSpPr>
        <dsp:cNvPr id="0" name=""/>
        <dsp:cNvSpPr/>
      </dsp:nvSpPr>
      <dsp:spPr>
        <a:xfrm>
          <a:off x="2164591" y="446215"/>
          <a:ext cx="424579" cy="424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>
              <a:solidFill>
                <a:schemeClr val="tx1"/>
              </a:solidFill>
            </a:rPr>
            <a:t>Dec</a:t>
          </a:r>
        </a:p>
      </dsp:txBody>
      <dsp:txXfrm>
        <a:off x="2226769" y="508394"/>
        <a:ext cx="300223" cy="300227"/>
      </dsp:txXfrm>
    </dsp:sp>
    <dsp:sp modelId="{9CC8C674-D223-7E45-B6A7-7093DE255305}">
      <dsp:nvSpPr>
        <dsp:cNvPr id="0" name=""/>
        <dsp:cNvSpPr/>
      </dsp:nvSpPr>
      <dsp:spPr>
        <a:xfrm rot="20700000">
          <a:off x="2700145" y="417699"/>
          <a:ext cx="307902" cy="22587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>
            <a:solidFill>
              <a:schemeClr val="tx1"/>
            </a:solidFill>
          </a:endParaRPr>
        </a:p>
      </dsp:txBody>
      <dsp:txXfrm>
        <a:off x="2701300" y="471644"/>
        <a:ext cx="240138" cy="135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845F6-A614-4A68-B1BE-25DB48CCCA15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BE239-A8B9-495C-87E6-62F40FFBB5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2883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188107" y="195883"/>
            <a:ext cx="8773015" cy="47491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126" y="3992092"/>
            <a:ext cx="1691296" cy="540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434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7" y="195882"/>
            <a:ext cx="8773015" cy="475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129" y="3992092"/>
            <a:ext cx="1691295" cy="540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3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7" y="195883"/>
            <a:ext cx="8773015" cy="47517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130" y="3992092"/>
            <a:ext cx="1691295" cy="540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71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Bild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88107" y="202201"/>
            <a:ext cx="8773015" cy="4001419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720" y="4411816"/>
            <a:ext cx="1691295" cy="540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Lägg till en rubrik</a:t>
            </a:r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för att lägga till underrubrik, tänk dock på att inte använda denna layout som slutsida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326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79399" y="298452"/>
            <a:ext cx="8568000" cy="3923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2023-11-15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819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92099" y="311151"/>
            <a:ext cx="8559801" cy="389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2023-11-15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418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41" y="292100"/>
            <a:ext cx="8569325" cy="3905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2023-11-15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307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41" y="311151"/>
            <a:ext cx="8569325" cy="39052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2023-11-15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574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41" y="317501"/>
            <a:ext cx="8569325" cy="39115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2023-11-15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64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41" y="292101"/>
            <a:ext cx="8569325" cy="39179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2023-11-15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038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219" y="1399389"/>
            <a:ext cx="6653560" cy="280773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extruta 6"/>
          <p:cNvSpPr txBox="1"/>
          <p:nvPr userDrawn="1"/>
        </p:nvSpPr>
        <p:spPr>
          <a:xfrm>
            <a:off x="-525538" y="5803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245221" y="383963"/>
            <a:ext cx="6647364" cy="81035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0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223" y="1421429"/>
            <a:ext cx="3148689" cy="27910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44865" y="1421429"/>
            <a:ext cx="3147720" cy="27910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245221" y="383963"/>
            <a:ext cx="6647364" cy="81035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245221" y="390313"/>
            <a:ext cx="6647364" cy="81035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8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96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2023-11-15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26721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188107" y="189565"/>
            <a:ext cx="8773015" cy="475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125" y="3985773"/>
            <a:ext cx="1691296" cy="540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67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7" y="195884"/>
            <a:ext cx="8773015" cy="47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130" y="3992092"/>
            <a:ext cx="1691295" cy="540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406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7" y="195882"/>
            <a:ext cx="8773015" cy="47517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129" y="3992092"/>
            <a:ext cx="1691295" cy="5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04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8318" y="403013"/>
            <a:ext cx="6647364" cy="81035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5220" y="1418439"/>
            <a:ext cx="6653560" cy="28137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43" y="4898573"/>
            <a:ext cx="1080000" cy="7392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7A3B3DD-11D3-46FE-8693-ABC62839DACF}" type="datetimeFigureOut">
              <a:rPr lang="sv-SE" smtClean="0"/>
              <a:pPr/>
              <a:t>2023-11-15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3825" y="4898573"/>
            <a:ext cx="3816000" cy="7392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632" y="4898573"/>
            <a:ext cx="1080000" cy="7392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3ED0E79-C485-4358-AA6A-241A5ED8242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944" y="4381885"/>
            <a:ext cx="111411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4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6" r:id="rId4"/>
    <p:sldLayoutId id="2147483667" r:id="rId5"/>
    <p:sldLayoutId id="2147483684" r:id="rId6"/>
    <p:sldLayoutId id="2147483687" r:id="rId7"/>
    <p:sldLayoutId id="2147483674" r:id="rId8"/>
    <p:sldLayoutId id="2147483675" r:id="rId9"/>
    <p:sldLayoutId id="2147483677" r:id="rId10"/>
    <p:sldLayoutId id="2147483676" r:id="rId11"/>
    <p:sldLayoutId id="2147483678" r:id="rId12"/>
    <p:sldLayoutId id="2147483686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2800" b="1" i="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Lucida Grande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1234" userDrawn="1">
          <p15:clr>
            <a:srgbClr val="F26B43"/>
          </p15:clr>
        </p15:guide>
        <p15:guide id="3" pos="4526" userDrawn="1">
          <p15:clr>
            <a:srgbClr val="F26B43"/>
          </p15:clr>
        </p15:guide>
        <p15:guide id="4" orient="horz" pos="3475" userDrawn="1">
          <p15:clr>
            <a:srgbClr val="F26B43"/>
          </p15:clr>
        </p15:guide>
        <p15:guide id="5" pos="181" userDrawn="1">
          <p15:clr>
            <a:srgbClr val="F26B43"/>
          </p15:clr>
        </p15:guide>
        <p15:guide id="6" pos="4378" userDrawn="1">
          <p15:clr>
            <a:srgbClr val="F26B43"/>
          </p15:clr>
        </p15:guide>
        <p15:guide id="7" pos="1379" userDrawn="1">
          <p15:clr>
            <a:srgbClr val="F26B43"/>
          </p15:clr>
        </p15:guide>
        <p15:guide id="8" pos="5579" userDrawn="1">
          <p15:clr>
            <a:srgbClr val="F26B43"/>
          </p15:clr>
        </p15:guide>
        <p15:guide id="9" orient="horz" pos="935" userDrawn="1">
          <p15:clr>
            <a:srgbClr val="F26B43"/>
          </p15:clr>
        </p15:guide>
        <p15:guide id="10" orient="horz" pos="2069" userDrawn="1">
          <p15:clr>
            <a:srgbClr val="F26B43"/>
          </p15:clr>
        </p15:guide>
        <p15:guide id="11" orient="horz" pos="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 34">
            <a:extLst>
              <a:ext uri="{FF2B5EF4-FFF2-40B4-BE49-F238E27FC236}">
                <a16:creationId xmlns:a16="http://schemas.microsoft.com/office/drawing/2014/main" id="{60CC46B4-F023-4602-91DF-FA09F4A20870}"/>
              </a:ext>
            </a:extLst>
          </p:cNvPr>
          <p:cNvGrpSpPr/>
          <p:nvPr/>
        </p:nvGrpSpPr>
        <p:grpSpPr>
          <a:xfrm>
            <a:off x="2619849" y="487421"/>
            <a:ext cx="3986325" cy="4518791"/>
            <a:chOff x="2619849" y="487421"/>
            <a:chExt cx="3986325" cy="4518791"/>
          </a:xfrm>
        </p:grpSpPr>
        <p:sp>
          <p:nvSpPr>
            <p:cNvPr id="34" name="Rektangel 33">
              <a:extLst>
                <a:ext uri="{FF2B5EF4-FFF2-40B4-BE49-F238E27FC236}">
                  <a16:creationId xmlns:a16="http://schemas.microsoft.com/office/drawing/2014/main" id="{9A1DFC6C-B446-4F49-8F06-27EC72D782AF}"/>
                </a:ext>
              </a:extLst>
            </p:cNvPr>
            <p:cNvSpPr/>
            <p:nvPr/>
          </p:nvSpPr>
          <p:spPr>
            <a:xfrm>
              <a:off x="3749552" y="4071379"/>
              <a:ext cx="1876150" cy="93483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2" name="Cirkel: ihålig 31">
              <a:extLst>
                <a:ext uri="{FF2B5EF4-FFF2-40B4-BE49-F238E27FC236}">
                  <a16:creationId xmlns:a16="http://schemas.microsoft.com/office/drawing/2014/main" id="{D2E62B21-0E5E-47A2-9CD5-A352EB3D41CD}"/>
                </a:ext>
              </a:extLst>
            </p:cNvPr>
            <p:cNvSpPr/>
            <p:nvPr/>
          </p:nvSpPr>
          <p:spPr>
            <a:xfrm>
              <a:off x="2619849" y="487421"/>
              <a:ext cx="3986325" cy="3986325"/>
            </a:xfrm>
            <a:prstGeom prst="donut">
              <a:avLst>
                <a:gd name="adj" fmla="val 2501"/>
              </a:avLst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31" name="Diagram 30">
            <a:extLst>
              <a:ext uri="{FF2B5EF4-FFF2-40B4-BE49-F238E27FC236}">
                <a16:creationId xmlns:a16="http://schemas.microsoft.com/office/drawing/2014/main" id="{6E8D4B75-40E1-4652-BA1C-A9FB0A238F8D}"/>
              </a:ext>
            </a:extLst>
          </p:cNvPr>
          <p:cNvGraphicFramePr/>
          <p:nvPr/>
        </p:nvGraphicFramePr>
        <p:xfrm>
          <a:off x="1235420" y="137288"/>
          <a:ext cx="6573946" cy="4559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Rektangel med rundade hörn 10">
            <a:extLst>
              <a:ext uri="{FF2B5EF4-FFF2-40B4-BE49-F238E27FC236}">
                <a16:creationId xmlns:a16="http://schemas.microsoft.com/office/drawing/2014/main" id="{3B2D3DA0-5E3F-1465-A51E-1B8D682F91CB}"/>
              </a:ext>
            </a:extLst>
          </p:cNvPr>
          <p:cNvSpPr/>
          <p:nvPr/>
        </p:nvSpPr>
        <p:spPr>
          <a:xfrm>
            <a:off x="5802858" y="232990"/>
            <a:ext cx="2312063" cy="560040"/>
          </a:xfrm>
          <a:prstGeom prst="wedgeRectCallout">
            <a:avLst>
              <a:gd name="adj1" fmla="val -55185"/>
              <a:gd name="adj2" fmla="val 22201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r>
              <a:rPr lang="sv-SE" sz="500" b="1">
                <a:solidFill>
                  <a:schemeClr val="tx1"/>
                </a:solidFill>
              </a:rPr>
              <a:t>16 februari </a:t>
            </a:r>
          </a:p>
          <a:p>
            <a:r>
              <a:rPr lang="sv-SE" sz="900"/>
              <a:t>Inlämning av enhetens bidrag till VB och bokslut, enhetens äskande </a:t>
            </a:r>
            <a:r>
              <a:rPr lang="sv-SE" sz="900" err="1"/>
              <a:t>Umu:s</a:t>
            </a:r>
            <a:r>
              <a:rPr lang="sv-SE" sz="900"/>
              <a:t> budget 2025</a:t>
            </a:r>
          </a:p>
        </p:txBody>
      </p:sp>
      <p:sp>
        <p:nvSpPr>
          <p:cNvPr id="18" name="Rektangel med rundade hörn 10">
            <a:extLst>
              <a:ext uri="{FF2B5EF4-FFF2-40B4-BE49-F238E27FC236}">
                <a16:creationId xmlns:a16="http://schemas.microsoft.com/office/drawing/2014/main" id="{B26D8812-4B0E-35DA-7915-9919FA364423}"/>
              </a:ext>
            </a:extLst>
          </p:cNvPr>
          <p:cNvSpPr/>
          <p:nvPr/>
        </p:nvSpPr>
        <p:spPr>
          <a:xfrm>
            <a:off x="6632335" y="3332690"/>
            <a:ext cx="710140" cy="270320"/>
          </a:xfrm>
          <a:prstGeom prst="wedgeRectCallout">
            <a:avLst>
              <a:gd name="adj1" fmla="val -69919"/>
              <a:gd name="adj2" fmla="val -18901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r>
              <a:rPr lang="sv-SE" sz="500" b="1">
                <a:solidFill>
                  <a:schemeClr val="tx1"/>
                </a:solidFill>
              </a:rPr>
              <a:t>23 maj</a:t>
            </a:r>
          </a:p>
          <a:p>
            <a:r>
              <a:rPr lang="sv-SE" sz="900"/>
              <a:t>Prognos 1</a:t>
            </a:r>
          </a:p>
        </p:txBody>
      </p:sp>
      <p:sp>
        <p:nvSpPr>
          <p:cNvPr id="21" name="Rektangel med rundade hörn 10">
            <a:extLst>
              <a:ext uri="{FF2B5EF4-FFF2-40B4-BE49-F238E27FC236}">
                <a16:creationId xmlns:a16="http://schemas.microsoft.com/office/drawing/2014/main" id="{9AA22ABD-7023-8989-9808-7B41D6891978}"/>
              </a:ext>
            </a:extLst>
          </p:cNvPr>
          <p:cNvSpPr/>
          <p:nvPr/>
        </p:nvSpPr>
        <p:spPr>
          <a:xfrm>
            <a:off x="5776852" y="4132296"/>
            <a:ext cx="1894803" cy="270320"/>
          </a:xfrm>
          <a:prstGeom prst="wedgeRectCallout">
            <a:avLst>
              <a:gd name="adj1" fmla="val -55665"/>
              <a:gd name="adj2" fmla="val -38437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sv-SE" sz="500" b="1">
                <a:solidFill>
                  <a:schemeClr val="tx1"/>
                </a:solidFill>
              </a:rPr>
              <a:t>10/6</a:t>
            </a:r>
          </a:p>
          <a:p>
            <a:r>
              <a:rPr lang="sv-SE" sz="900"/>
              <a:t>Tertialuppföljning 1, enhetschefer</a:t>
            </a:r>
          </a:p>
        </p:txBody>
      </p:sp>
      <p:sp>
        <p:nvSpPr>
          <p:cNvPr id="22" name="Rektangel med rundade hörn 10">
            <a:extLst>
              <a:ext uri="{FF2B5EF4-FFF2-40B4-BE49-F238E27FC236}">
                <a16:creationId xmlns:a16="http://schemas.microsoft.com/office/drawing/2014/main" id="{75855E04-A288-7E61-59D9-AAA9919FFC25}"/>
              </a:ext>
            </a:extLst>
          </p:cNvPr>
          <p:cNvSpPr/>
          <p:nvPr/>
        </p:nvSpPr>
        <p:spPr>
          <a:xfrm>
            <a:off x="830564" y="340773"/>
            <a:ext cx="2339538" cy="574376"/>
          </a:xfrm>
          <a:prstGeom prst="wedgeRectCallout">
            <a:avLst>
              <a:gd name="adj1" fmla="val 57985"/>
              <a:gd name="adj2" fmla="val 23212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r>
              <a:rPr lang="sv-SE" sz="500" b="1">
                <a:solidFill>
                  <a:schemeClr val="tx1"/>
                </a:solidFill>
              </a:rPr>
              <a:t>11 december </a:t>
            </a:r>
          </a:p>
          <a:p>
            <a:r>
              <a:rPr lang="sv-SE" sz="900"/>
              <a:t>Inlämning av enhetens budget, VP, handlingsplan för SAM</a:t>
            </a:r>
          </a:p>
        </p:txBody>
      </p:sp>
      <p:sp>
        <p:nvSpPr>
          <p:cNvPr id="24" name="Rektangel med rundade hörn 10">
            <a:extLst>
              <a:ext uri="{FF2B5EF4-FFF2-40B4-BE49-F238E27FC236}">
                <a16:creationId xmlns:a16="http://schemas.microsoft.com/office/drawing/2014/main" id="{2F22C148-4E2C-65BB-37B5-87BC76C5B73F}"/>
              </a:ext>
            </a:extLst>
          </p:cNvPr>
          <p:cNvSpPr/>
          <p:nvPr/>
        </p:nvSpPr>
        <p:spPr>
          <a:xfrm>
            <a:off x="1726446" y="3234795"/>
            <a:ext cx="853024" cy="327105"/>
          </a:xfrm>
          <a:prstGeom prst="wedgeRectCallout">
            <a:avLst>
              <a:gd name="adj1" fmla="val 57985"/>
              <a:gd name="adj2" fmla="val 23212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r>
              <a:rPr lang="sv-SE" sz="500" b="1">
                <a:solidFill>
                  <a:schemeClr val="tx1"/>
                </a:solidFill>
              </a:rPr>
              <a:t>19 september </a:t>
            </a:r>
          </a:p>
          <a:p>
            <a:r>
              <a:rPr lang="sv-SE" sz="900"/>
              <a:t>Prognos 2</a:t>
            </a:r>
          </a:p>
        </p:txBody>
      </p:sp>
      <p:sp>
        <p:nvSpPr>
          <p:cNvPr id="25" name="Rektangel med rundade hörn 10">
            <a:extLst>
              <a:ext uri="{FF2B5EF4-FFF2-40B4-BE49-F238E27FC236}">
                <a16:creationId xmlns:a16="http://schemas.microsoft.com/office/drawing/2014/main" id="{66CC8C8A-175F-088D-5F0F-0D1A55B1966D}"/>
              </a:ext>
            </a:extLst>
          </p:cNvPr>
          <p:cNvSpPr/>
          <p:nvPr/>
        </p:nvSpPr>
        <p:spPr>
          <a:xfrm>
            <a:off x="791056" y="3555300"/>
            <a:ext cx="1788414" cy="516079"/>
          </a:xfrm>
          <a:prstGeom prst="wedgeRectCallout">
            <a:avLst>
              <a:gd name="adj1" fmla="val 56204"/>
              <a:gd name="adj2" fmla="val -41469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sv-SE" sz="500" b="1">
                <a:solidFill>
                  <a:schemeClr val="tx1"/>
                </a:solidFill>
              </a:rPr>
              <a:t>16  september</a:t>
            </a:r>
          </a:p>
          <a:p>
            <a:r>
              <a:rPr lang="sv-SE" sz="900">
                <a:solidFill>
                  <a:schemeClr val="bg1"/>
                </a:solidFill>
              </a:rPr>
              <a:t>Fortsatt verksamhetsplanering: </a:t>
            </a:r>
          </a:p>
          <a:p>
            <a:r>
              <a:rPr lang="sv-SE" sz="900">
                <a:solidFill>
                  <a:schemeClr val="bg1"/>
                </a:solidFill>
              </a:rPr>
              <a:t>fokus arbetsmiljö och lika villkor</a:t>
            </a:r>
          </a:p>
        </p:txBody>
      </p:sp>
      <p:sp>
        <p:nvSpPr>
          <p:cNvPr id="26" name="Rektangel med rundade hörn 10">
            <a:extLst>
              <a:ext uri="{FF2B5EF4-FFF2-40B4-BE49-F238E27FC236}">
                <a16:creationId xmlns:a16="http://schemas.microsoft.com/office/drawing/2014/main" id="{2D747A48-67E9-47E5-BF31-EDE63EE9013B}"/>
              </a:ext>
            </a:extLst>
          </p:cNvPr>
          <p:cNvSpPr/>
          <p:nvPr/>
        </p:nvSpPr>
        <p:spPr>
          <a:xfrm>
            <a:off x="428170" y="2362008"/>
            <a:ext cx="1894803" cy="270320"/>
          </a:xfrm>
          <a:prstGeom prst="wedgeRectCallout">
            <a:avLst>
              <a:gd name="adj1" fmla="val 53816"/>
              <a:gd name="adj2" fmla="val -23291"/>
            </a:avLst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r>
              <a:rPr lang="sv-SE" sz="500" b="1">
                <a:solidFill>
                  <a:schemeClr val="tx1"/>
                </a:solidFill>
              </a:rPr>
              <a:t>30 september</a:t>
            </a:r>
          </a:p>
          <a:p>
            <a:r>
              <a:rPr lang="sv-SE" sz="900">
                <a:solidFill>
                  <a:schemeClr val="bg1"/>
                </a:solidFill>
              </a:rPr>
              <a:t>Tertialuppföljning 2, enhetschefer</a:t>
            </a:r>
          </a:p>
        </p:txBody>
      </p:sp>
      <p:sp>
        <p:nvSpPr>
          <p:cNvPr id="27" name="Rektangel med rundade hörn 10">
            <a:extLst>
              <a:ext uri="{FF2B5EF4-FFF2-40B4-BE49-F238E27FC236}">
                <a16:creationId xmlns:a16="http://schemas.microsoft.com/office/drawing/2014/main" id="{4140A2DE-D00B-05A6-214A-3E48B8A8D945}"/>
              </a:ext>
            </a:extLst>
          </p:cNvPr>
          <p:cNvSpPr/>
          <p:nvPr/>
        </p:nvSpPr>
        <p:spPr>
          <a:xfrm>
            <a:off x="6603544" y="1788753"/>
            <a:ext cx="1907289" cy="450137"/>
          </a:xfrm>
          <a:prstGeom prst="wedgeRectCallout">
            <a:avLst>
              <a:gd name="adj1" fmla="val -64665"/>
              <a:gd name="adj2" fmla="val -58186"/>
            </a:avLst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500" b="1">
                <a:solidFill>
                  <a:schemeClr val="tx1"/>
                </a:solidFill>
              </a:rPr>
              <a:t>15 mars </a:t>
            </a:r>
          </a:p>
          <a:p>
            <a:r>
              <a:rPr lang="sv-SE" sz="900"/>
              <a:t>Inlämning av UF:s VB och bokslut</a:t>
            </a:r>
          </a:p>
        </p:txBody>
      </p:sp>
      <p:sp>
        <p:nvSpPr>
          <p:cNvPr id="28" name="Rektangel med rundade hörn 10">
            <a:extLst>
              <a:ext uri="{FF2B5EF4-FFF2-40B4-BE49-F238E27FC236}">
                <a16:creationId xmlns:a16="http://schemas.microsoft.com/office/drawing/2014/main" id="{1F10468F-1308-FD15-F265-DC798FC8041A}"/>
              </a:ext>
            </a:extLst>
          </p:cNvPr>
          <p:cNvSpPr/>
          <p:nvPr/>
        </p:nvSpPr>
        <p:spPr>
          <a:xfrm>
            <a:off x="424301" y="1788042"/>
            <a:ext cx="1907289" cy="527904"/>
          </a:xfrm>
          <a:prstGeom prst="wedgeRectCallout">
            <a:avLst>
              <a:gd name="adj1" fmla="val 55644"/>
              <a:gd name="adj2" fmla="val 35192"/>
            </a:avLst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500" b="1">
                <a:solidFill>
                  <a:schemeClr val="tx1"/>
                </a:solidFill>
              </a:rPr>
              <a:t>31 oktober</a:t>
            </a:r>
          </a:p>
          <a:p>
            <a:r>
              <a:rPr lang="sv-SE" sz="900"/>
              <a:t>Budgetfördelning inom UF</a:t>
            </a:r>
          </a:p>
          <a:p>
            <a:r>
              <a:rPr lang="sv-SE" sz="900"/>
              <a:t>Inlämning av UF:s VP, riskanalys och handlingsplan SAM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F0330762-2AE5-81DE-1DC7-3874D3A1D599}"/>
              </a:ext>
            </a:extLst>
          </p:cNvPr>
          <p:cNvSpPr txBox="1"/>
          <p:nvPr/>
        </p:nvSpPr>
        <p:spPr>
          <a:xfrm>
            <a:off x="161575" y="4671560"/>
            <a:ext cx="2679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/>
              <a:t>Årshjul verksamhetsplanering, ekonomi</a:t>
            </a:r>
          </a:p>
        </p:txBody>
      </p:sp>
      <p:sp>
        <p:nvSpPr>
          <p:cNvPr id="3" name="Rektangel med rundade hörn 10">
            <a:extLst>
              <a:ext uri="{FF2B5EF4-FFF2-40B4-BE49-F238E27FC236}">
                <a16:creationId xmlns:a16="http://schemas.microsoft.com/office/drawing/2014/main" id="{EBC02F49-18BB-3F43-EF23-0C0F5B8340BD}"/>
              </a:ext>
            </a:extLst>
          </p:cNvPr>
          <p:cNvSpPr/>
          <p:nvPr/>
        </p:nvSpPr>
        <p:spPr>
          <a:xfrm>
            <a:off x="788615" y="4130109"/>
            <a:ext cx="1788414" cy="450137"/>
          </a:xfrm>
          <a:prstGeom prst="wedgeRectCallout">
            <a:avLst>
              <a:gd name="adj1" fmla="val 56204"/>
              <a:gd name="adj2" fmla="val -41469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sv-SE" sz="500" b="1">
                <a:solidFill>
                  <a:schemeClr val="tx1"/>
                </a:solidFill>
              </a:rPr>
              <a:t> 2 september</a:t>
            </a:r>
          </a:p>
          <a:p>
            <a:r>
              <a:rPr lang="sv-SE" sz="900">
                <a:solidFill>
                  <a:schemeClr val="bg1"/>
                </a:solidFill>
              </a:rPr>
              <a:t>Planeringsdag fokus budget och verksamhet. </a:t>
            </a:r>
          </a:p>
        </p:txBody>
      </p:sp>
      <p:sp>
        <p:nvSpPr>
          <p:cNvPr id="4" name="Rektangel med rundade hörn 10">
            <a:extLst>
              <a:ext uri="{FF2B5EF4-FFF2-40B4-BE49-F238E27FC236}">
                <a16:creationId xmlns:a16="http://schemas.microsoft.com/office/drawing/2014/main" id="{B0EBEBC7-F267-33C4-66AD-A1F842770B2F}"/>
              </a:ext>
            </a:extLst>
          </p:cNvPr>
          <p:cNvSpPr/>
          <p:nvPr/>
        </p:nvSpPr>
        <p:spPr>
          <a:xfrm>
            <a:off x="6517403" y="1282887"/>
            <a:ext cx="1907289" cy="450137"/>
          </a:xfrm>
          <a:prstGeom prst="wedgeRectCallout">
            <a:avLst>
              <a:gd name="adj1" fmla="val -55745"/>
              <a:gd name="adj2" fmla="val -20393"/>
            </a:avLst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sv-SE" sz="500" b="1">
                <a:solidFill>
                  <a:schemeClr val="tx1"/>
                </a:solidFill>
              </a:rPr>
              <a:t>8 mars</a:t>
            </a:r>
          </a:p>
          <a:p>
            <a:r>
              <a:rPr lang="sv-SE" sz="900"/>
              <a:t>Inlämning av UF:s äskande till  </a:t>
            </a:r>
            <a:r>
              <a:rPr lang="sv-SE" sz="900" err="1"/>
              <a:t>Umu:s</a:t>
            </a:r>
            <a:r>
              <a:rPr lang="sv-SE" sz="900"/>
              <a:t> budget 2025</a:t>
            </a:r>
          </a:p>
        </p:txBody>
      </p:sp>
    </p:spTree>
    <p:extLst>
      <p:ext uri="{BB962C8B-B14F-4D97-AF65-F5344CB8AC3E}">
        <p14:creationId xmlns:p14="http://schemas.microsoft.com/office/powerpoint/2010/main" val="289945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ktangel 33">
            <a:extLst>
              <a:ext uri="{FF2B5EF4-FFF2-40B4-BE49-F238E27FC236}">
                <a16:creationId xmlns:a16="http://schemas.microsoft.com/office/drawing/2014/main" id="{9A1DFC6C-B446-4F49-8F06-27EC72D782AF}"/>
              </a:ext>
            </a:extLst>
          </p:cNvPr>
          <p:cNvSpPr/>
          <p:nvPr/>
        </p:nvSpPr>
        <p:spPr>
          <a:xfrm>
            <a:off x="3749552" y="4071379"/>
            <a:ext cx="1876150" cy="934833"/>
          </a:xfrm>
          <a:prstGeom prst="rect">
            <a:avLst/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Cirkel: ihålig 4">
            <a:extLst>
              <a:ext uri="{FF2B5EF4-FFF2-40B4-BE49-F238E27FC236}">
                <a16:creationId xmlns:a16="http://schemas.microsoft.com/office/drawing/2014/main" id="{FB9BCEBD-4140-3F28-506C-494BAE5D71BF}"/>
              </a:ext>
            </a:extLst>
          </p:cNvPr>
          <p:cNvSpPr/>
          <p:nvPr/>
        </p:nvSpPr>
        <p:spPr>
          <a:xfrm>
            <a:off x="2650136" y="517708"/>
            <a:ext cx="3925749" cy="3925749"/>
          </a:xfrm>
          <a:prstGeom prst="donut">
            <a:avLst>
              <a:gd name="adj" fmla="val 2501"/>
            </a:avLst>
          </a:prstGeom>
          <a:pattFill prst="pct80">
            <a:fgClr>
              <a:srgbClr val="73A7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graphicFrame>
        <p:nvGraphicFramePr>
          <p:cNvPr id="31" name="Diagram 30">
            <a:extLst>
              <a:ext uri="{FF2B5EF4-FFF2-40B4-BE49-F238E27FC236}">
                <a16:creationId xmlns:a16="http://schemas.microsoft.com/office/drawing/2014/main" id="{6E8D4B75-40E1-4652-BA1C-A9FB0A238F8D}"/>
              </a:ext>
            </a:extLst>
          </p:cNvPr>
          <p:cNvGraphicFramePr/>
          <p:nvPr/>
        </p:nvGraphicFramePr>
        <p:xfrm>
          <a:off x="1235420" y="137288"/>
          <a:ext cx="6573946" cy="4559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ktangel med rundade hörn 18">
            <a:extLst>
              <a:ext uri="{FF2B5EF4-FFF2-40B4-BE49-F238E27FC236}">
                <a16:creationId xmlns:a16="http://schemas.microsoft.com/office/drawing/2014/main" id="{3B70DFD9-0AEF-A798-B15A-B59609C5AF7A}"/>
              </a:ext>
            </a:extLst>
          </p:cNvPr>
          <p:cNvSpPr/>
          <p:nvPr/>
        </p:nvSpPr>
        <p:spPr>
          <a:xfrm>
            <a:off x="5224811" y="1818113"/>
            <a:ext cx="759227" cy="350392"/>
          </a:xfrm>
          <a:prstGeom prst="wedgeRectCallout">
            <a:avLst>
              <a:gd name="adj1" fmla="val 66591"/>
              <a:gd name="adj2" fmla="val -23422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sv-SE" sz="600" b="1">
                <a:solidFill>
                  <a:schemeClr val="tx1"/>
                </a:solidFill>
              </a:rPr>
              <a:t>RALS</a:t>
            </a:r>
          </a:p>
          <a:p>
            <a:r>
              <a:rPr lang="sv-SE" sz="700">
                <a:solidFill>
                  <a:schemeClr val="tx1"/>
                </a:solidFill>
                <a:ea typeface="+mn-lt"/>
                <a:cs typeface="+mn-lt"/>
              </a:rPr>
              <a:t>Mars – maj Uppstart RALS</a:t>
            </a:r>
          </a:p>
        </p:txBody>
      </p:sp>
      <p:sp>
        <p:nvSpPr>
          <p:cNvPr id="8" name="Rektangel med rundade hörn 18">
            <a:extLst>
              <a:ext uri="{FF2B5EF4-FFF2-40B4-BE49-F238E27FC236}">
                <a16:creationId xmlns:a16="http://schemas.microsoft.com/office/drawing/2014/main" id="{3243619B-8CBE-9A9C-4B82-D3E3F736DF78}"/>
              </a:ext>
            </a:extLst>
          </p:cNvPr>
          <p:cNvSpPr/>
          <p:nvPr/>
        </p:nvSpPr>
        <p:spPr>
          <a:xfrm>
            <a:off x="4876581" y="3419061"/>
            <a:ext cx="903375" cy="424215"/>
          </a:xfrm>
          <a:prstGeom prst="wedgeRectCallout">
            <a:avLst>
              <a:gd name="adj1" fmla="val 22060"/>
              <a:gd name="adj2" fmla="val 72199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sv-SE" sz="600" b="1">
                <a:solidFill>
                  <a:schemeClr val="tx1"/>
                </a:solidFill>
              </a:rPr>
              <a:t>RALS </a:t>
            </a:r>
          </a:p>
          <a:p>
            <a:r>
              <a:rPr lang="sv-SE" sz="700">
                <a:solidFill>
                  <a:schemeClr val="tx1"/>
                </a:solidFill>
                <a:ea typeface="+mn-lt"/>
                <a:cs typeface="+mn-lt"/>
              </a:rPr>
              <a:t>Inriktningsbeslut</a:t>
            </a:r>
          </a:p>
          <a:p>
            <a:endParaRPr lang="sv-SE" sz="70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9" name="Rektangel med rundade hörn 18">
            <a:extLst>
              <a:ext uri="{FF2B5EF4-FFF2-40B4-BE49-F238E27FC236}">
                <a16:creationId xmlns:a16="http://schemas.microsoft.com/office/drawing/2014/main" id="{129F32A3-3230-4857-9ECF-671760759FFB}"/>
              </a:ext>
            </a:extLst>
          </p:cNvPr>
          <p:cNvSpPr/>
          <p:nvPr/>
        </p:nvSpPr>
        <p:spPr>
          <a:xfrm>
            <a:off x="3498136" y="3424028"/>
            <a:ext cx="1071700" cy="424215"/>
          </a:xfrm>
          <a:prstGeom prst="wedgeRectCallout">
            <a:avLst>
              <a:gd name="adj1" fmla="val -25769"/>
              <a:gd name="adj2" fmla="val 74796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sv-SE" sz="600" b="1">
                <a:solidFill>
                  <a:schemeClr val="tx1"/>
                </a:solidFill>
              </a:rPr>
              <a:t>RALS</a:t>
            </a:r>
          </a:p>
          <a:p>
            <a:r>
              <a:rPr lang="sv-SE" sz="700">
                <a:solidFill>
                  <a:schemeClr val="tx1"/>
                </a:solidFill>
                <a:ea typeface="+mn-lt"/>
                <a:cs typeface="+mn-lt"/>
              </a:rPr>
              <a:t>Presentera inriktningsbeslut ATO</a:t>
            </a:r>
          </a:p>
        </p:txBody>
      </p:sp>
      <p:sp>
        <p:nvSpPr>
          <p:cNvPr id="10" name="Rektangel med rundade hörn 18">
            <a:extLst>
              <a:ext uri="{FF2B5EF4-FFF2-40B4-BE49-F238E27FC236}">
                <a16:creationId xmlns:a16="http://schemas.microsoft.com/office/drawing/2014/main" id="{E07287F0-DBC7-EB66-CA11-4CF020C16391}"/>
              </a:ext>
            </a:extLst>
          </p:cNvPr>
          <p:cNvSpPr/>
          <p:nvPr/>
        </p:nvSpPr>
        <p:spPr>
          <a:xfrm>
            <a:off x="3244525" y="3020729"/>
            <a:ext cx="746805" cy="350392"/>
          </a:xfrm>
          <a:prstGeom prst="wedgeRectCallout">
            <a:avLst>
              <a:gd name="adj1" fmla="val -68480"/>
              <a:gd name="adj2" fmla="val 32937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sv-SE" sz="600" b="1">
                <a:solidFill>
                  <a:schemeClr val="tx1"/>
                </a:solidFill>
              </a:rPr>
              <a:t>RALS </a:t>
            </a:r>
          </a:p>
          <a:p>
            <a:r>
              <a:rPr lang="sv-SE" sz="700">
                <a:solidFill>
                  <a:schemeClr val="tx1"/>
                </a:solidFill>
                <a:ea typeface="+mn-lt"/>
                <a:cs typeface="+mn-lt"/>
              </a:rPr>
              <a:t>Budfiler</a:t>
            </a:r>
          </a:p>
        </p:txBody>
      </p:sp>
      <p:sp>
        <p:nvSpPr>
          <p:cNvPr id="11" name="Rektangel med rundade hörn 18">
            <a:extLst>
              <a:ext uri="{FF2B5EF4-FFF2-40B4-BE49-F238E27FC236}">
                <a16:creationId xmlns:a16="http://schemas.microsoft.com/office/drawing/2014/main" id="{FBC64B46-C4D3-0E93-C088-3B372C8D25F1}"/>
              </a:ext>
            </a:extLst>
          </p:cNvPr>
          <p:cNvSpPr/>
          <p:nvPr/>
        </p:nvSpPr>
        <p:spPr>
          <a:xfrm>
            <a:off x="3194084" y="1544276"/>
            <a:ext cx="746805" cy="350392"/>
          </a:xfrm>
          <a:prstGeom prst="wedgeRectCallout">
            <a:avLst>
              <a:gd name="adj1" fmla="val -61449"/>
              <a:gd name="adj2" fmla="val -36406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sv-SE" sz="600" b="1">
                <a:solidFill>
                  <a:schemeClr val="tx1"/>
                </a:solidFill>
              </a:rPr>
              <a:t>RALS</a:t>
            </a:r>
          </a:p>
          <a:p>
            <a:r>
              <a:rPr lang="sv-SE" sz="700">
                <a:solidFill>
                  <a:schemeClr val="tx1"/>
                </a:solidFill>
                <a:ea typeface="+mn-lt"/>
                <a:cs typeface="+mn-lt"/>
              </a:rPr>
              <a:t>Förhandlingar</a:t>
            </a:r>
          </a:p>
        </p:txBody>
      </p:sp>
      <p:sp>
        <p:nvSpPr>
          <p:cNvPr id="12" name="Rektangel med rundade hörn 18">
            <a:extLst>
              <a:ext uri="{FF2B5EF4-FFF2-40B4-BE49-F238E27FC236}">
                <a16:creationId xmlns:a16="http://schemas.microsoft.com/office/drawing/2014/main" id="{C90221A3-C564-A1C3-E665-FB9750795E2C}"/>
              </a:ext>
            </a:extLst>
          </p:cNvPr>
          <p:cNvSpPr/>
          <p:nvPr/>
        </p:nvSpPr>
        <p:spPr>
          <a:xfrm>
            <a:off x="3459089" y="1079833"/>
            <a:ext cx="1110747" cy="350392"/>
          </a:xfrm>
          <a:prstGeom prst="wedgeRectCallout">
            <a:avLst>
              <a:gd name="adj1" fmla="val -23902"/>
              <a:gd name="adj2" fmla="val -76654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sv-SE" sz="600" b="1">
                <a:solidFill>
                  <a:schemeClr val="tx1"/>
                </a:solidFill>
              </a:rPr>
              <a:t>RALS</a:t>
            </a:r>
          </a:p>
          <a:p>
            <a:r>
              <a:rPr lang="sv-SE" sz="700">
                <a:solidFill>
                  <a:schemeClr val="tx1"/>
                </a:solidFill>
                <a:ea typeface="+mn-lt"/>
                <a:cs typeface="+mn-lt"/>
              </a:rPr>
              <a:t>Oenighetsförhandlingar</a:t>
            </a:r>
          </a:p>
          <a:p>
            <a:r>
              <a:rPr lang="sv-SE" sz="700">
                <a:solidFill>
                  <a:schemeClr val="tx1"/>
                </a:solidFill>
                <a:ea typeface="+mn-lt"/>
                <a:cs typeface="+mn-lt"/>
              </a:rPr>
              <a:t>Utfall klart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31B2326B-3367-08AF-0537-DA50C8F17018}"/>
              </a:ext>
            </a:extLst>
          </p:cNvPr>
          <p:cNvSpPr txBox="1"/>
          <p:nvPr/>
        </p:nvSpPr>
        <p:spPr>
          <a:xfrm>
            <a:off x="161575" y="4671560"/>
            <a:ext cx="2679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/>
              <a:t>Årshjul personalfrågor</a:t>
            </a:r>
          </a:p>
        </p:txBody>
      </p:sp>
    </p:spTree>
    <p:extLst>
      <p:ext uri="{BB962C8B-B14F-4D97-AF65-F5344CB8AC3E}">
        <p14:creationId xmlns:p14="http://schemas.microsoft.com/office/powerpoint/2010/main" val="281974412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mu widescreen SE v01">
  <a:themeElements>
    <a:clrScheme name="Umeå Universitet">
      <a:dk1>
        <a:sysClr val="windowText" lastClr="000000"/>
      </a:dk1>
      <a:lt1>
        <a:sysClr val="window" lastClr="FFFFFF"/>
      </a:lt1>
      <a:dk2>
        <a:srgbClr val="5F5F5F"/>
      </a:dk2>
      <a:lt2>
        <a:srgbClr val="E6E6E6"/>
      </a:lt2>
      <a:accent1>
        <a:srgbClr val="2A4765"/>
      </a:accent1>
      <a:accent2>
        <a:srgbClr val="EABAB9"/>
      </a:accent2>
      <a:accent3>
        <a:srgbClr val="73A790"/>
      </a:accent3>
      <a:accent4>
        <a:srgbClr val="D7B17C"/>
      </a:accent4>
      <a:accent5>
        <a:srgbClr val="F1EFE4"/>
      </a:accent5>
      <a:accent6>
        <a:srgbClr val="EDDDDB"/>
      </a:accent6>
      <a:hlink>
        <a:srgbClr val="000000"/>
      </a:hlink>
      <a:folHlink>
        <a:srgbClr val="000000"/>
      </a:folHlink>
    </a:clrScheme>
    <a:fontScheme name="Umeå Universitet">
      <a:majorFont>
        <a:latin typeface="Verdana"/>
        <a:ea typeface=""/>
        <a:cs typeface=""/>
      </a:majorFont>
      <a:minorFont>
        <a:latin typeface="Georgia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meå Universitet.potx" id="{2F552BE5-29CE-499A-A660-F176591E2A45}" vid="{E86E6282-E085-44B8-8DAD-FB7DF07483B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58f47a1-d00c-4949-9dcf-bf61eee5f95b">
      <Terms xmlns="http://schemas.microsoft.com/office/infopath/2007/PartnerControls"/>
    </lcf76f155ced4ddcb4097134ff3c332f>
    <TaxCatchAll xmlns="11794a18-8f2f-4085-85d7-e0a8ba0f77e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587E60687E9F4E83DCDA82BCA6BEE1" ma:contentTypeVersion="15" ma:contentTypeDescription="Create a new document." ma:contentTypeScope="" ma:versionID="e9bc6532138438032a14f8bc68cb8e9b">
  <xsd:schema xmlns:xsd="http://www.w3.org/2001/XMLSchema" xmlns:xs="http://www.w3.org/2001/XMLSchema" xmlns:p="http://schemas.microsoft.com/office/2006/metadata/properties" xmlns:ns2="558f47a1-d00c-4949-9dcf-bf61eee5f95b" xmlns:ns3="11794a18-8f2f-4085-85d7-e0a8ba0f77ea" targetNamespace="http://schemas.microsoft.com/office/2006/metadata/properties" ma:root="true" ma:fieldsID="bf399481a9d56560afbdcaf92329048b" ns2:_="" ns3:_="">
    <xsd:import namespace="558f47a1-d00c-4949-9dcf-bf61eee5f95b"/>
    <xsd:import namespace="11794a18-8f2f-4085-85d7-e0a8ba0f77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8f47a1-d00c-4949-9dcf-bf61eee5f9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bb64261-f13a-4595-8891-6b3665ea72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94a18-8f2f-4085-85d7-e0a8ba0f77e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096870e-ee74-434b-8dc7-6758d10ad9c9}" ma:internalName="TaxCatchAll" ma:showField="CatchAllData" ma:web="11794a18-8f2f-4085-85d7-e0a8ba0f77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4E402A-9FCB-4DE6-A90A-C91B643BC5A6}">
  <ds:schemaRefs>
    <ds:schemaRef ds:uri="11794a18-8f2f-4085-85d7-e0a8ba0f77ea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558f47a1-d00c-4949-9dcf-bf61eee5f95b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2A4145B-0A9C-4C58-A963-76D501F27D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150493-939D-48C2-8B8B-E9A6794BD5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8f47a1-d00c-4949-9dcf-bf61eee5f95b"/>
    <ds:schemaRef ds:uri="11794a18-8f2f-4085-85d7-e0a8ba0f77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umu widescreen SE v01</Template>
  <Application>Microsoft Office PowerPoint</Application>
  <PresentationFormat>Bildspel på skärmen (16:9)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Presentation umu widescreen SE v01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Anja Axelsson</dc:creator>
  <cp:revision>6</cp:revision>
  <cp:lastPrinted>2023-02-10T09:46:02Z</cp:lastPrinted>
  <dcterms:created xsi:type="dcterms:W3CDTF">2022-04-06T05:58:40Z</dcterms:created>
  <dcterms:modified xsi:type="dcterms:W3CDTF">2023-11-15T09:24:05Z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0x01010061587E60687E9F4E83DCDA82BCA6BEE1</vt:lpwstr>
  </property>
</Properties>
</file>