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693400" cy="15125700"/>
  <p:notesSz cx="10693400" cy="151257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13"/>
  </p:normalViewPr>
  <p:slideViewPr>
    <p:cSldViewPr>
      <p:cViewPr varScale="1">
        <p:scale>
          <a:sx n="57" d="100"/>
          <a:sy n="57" d="100"/>
        </p:scale>
        <p:origin x="159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sv-SE"/>
              <a:t>Klicka här för att ändra mall för underrubrikformat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mall för rubrikformat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271" y="176041"/>
            <a:ext cx="9496856" cy="176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4132" y="2810322"/>
            <a:ext cx="9496856" cy="362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188" y="794098"/>
            <a:ext cx="10509070" cy="3182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 defTabSz="360000">
              <a:spcBef>
                <a:spcPts val="600"/>
              </a:spcBef>
            </a:pPr>
            <a:r>
              <a:rPr lang="sv-SE" sz="5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Institution/enhet </a:t>
            </a:r>
            <a:br>
              <a:rPr lang="sv-SE" sz="5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500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Institution/enhet på engelska</a:t>
            </a:r>
            <a:br>
              <a:rPr lang="sv-SE" sz="50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50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3200" b="1" i="1" spc="-15" dirty="0">
              <a:solidFill>
                <a:srgbClr val="231F2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ECB658E-CCDB-133B-8416-875C27D81393}"/>
              </a:ext>
            </a:extLst>
          </p:cNvPr>
          <p:cNvSpPr txBox="1"/>
          <p:nvPr/>
        </p:nvSpPr>
        <p:spPr>
          <a:xfrm>
            <a:off x="738188" y="3098354"/>
            <a:ext cx="9001000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Lokalkod </a:t>
            </a:r>
            <a: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Namn efternamn 		Befattning </a:t>
            </a:r>
            <a:b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Lokalkod </a:t>
            </a:r>
            <a: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Namn efternamn 		Befattning</a:t>
            </a:r>
            <a:b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Lokalkod </a:t>
            </a:r>
            <a:r>
              <a:rPr lang="sv-SE" sz="2400" b="1" spc="-15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Namn efternamn 		Befattning</a:t>
            </a:r>
          </a:p>
          <a:p>
            <a:pPr>
              <a:lnSpc>
                <a:spcPct val="150000"/>
              </a:lnSpc>
            </a:pPr>
            <a:endParaRPr lang="sv-SE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3_Mall_stående_öppet" id="{AAE63C25-9468-B646-9D5A-CE46C7A95506}" vid="{D59C6A47-F356-3B47-A4B4-AEB98044289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849a1b-cc67-4f13-b987-1f9a49205be3">
      <Terms xmlns="http://schemas.microsoft.com/office/infopath/2007/PartnerControls"/>
    </lcf76f155ced4ddcb4097134ff3c332f>
    <TaxCatchAll xmlns="6bcaeb96-7897-40db-a2d2-032e52f6a7d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041AC072DE714883B776A00B405BE4" ma:contentTypeVersion="16" ma:contentTypeDescription="Create a new document." ma:contentTypeScope="" ma:versionID="2e57d569d80967440a6687a0d678bdc6">
  <xsd:schema xmlns:xsd="http://www.w3.org/2001/XMLSchema" xmlns:xs="http://www.w3.org/2001/XMLSchema" xmlns:p="http://schemas.microsoft.com/office/2006/metadata/properties" xmlns:ns2="25849a1b-cc67-4f13-b987-1f9a49205be3" xmlns:ns3="6bcaeb96-7897-40db-a2d2-032e52f6a7d5" targetNamespace="http://schemas.microsoft.com/office/2006/metadata/properties" ma:root="true" ma:fieldsID="3fd11b5b1303803b03b21a6a2cbdc744" ns2:_="" ns3:_="">
    <xsd:import namespace="25849a1b-cc67-4f13-b987-1f9a49205be3"/>
    <xsd:import namespace="6bcaeb96-7897-40db-a2d2-032e52f6a7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49a1b-cc67-4f13-b987-1f9a49205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bb64261-f13a-4595-8891-6b3665ea7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aeb96-7897-40db-a2d2-032e52f6a7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aea9e0f-6442-467d-b89a-f333d3cea73c}" ma:internalName="TaxCatchAll" ma:showField="CatchAllData" ma:web="6bcaeb96-7897-40db-a2d2-032e52f6a7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8D0933-8EFE-48CD-ADEF-AE221DB09AAB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6bcaeb96-7897-40db-a2d2-032e52f6a7d5"/>
    <ds:schemaRef ds:uri="25849a1b-cc67-4f13-b987-1f9a49205be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0877C6-1E4A-434F-92EB-32B1EF2BA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849a1b-cc67-4f13-b987-1f9a49205be3"/>
    <ds:schemaRef ds:uri="6bcaeb96-7897-40db-a2d2-032e52f6a7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6AA033-8F1D-4927-BEAE-CECC78C3DE1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a4ba6f9-f531-4f32-9467-398f19e69de4}" enabled="0" method="" siteId="{5a4ba6f9-f531-4f32-9467-398f19e69d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A3_Mall_sta╠èende_o╠êppet</Template>
  <TotalTime>288</TotalTime>
  <Words>38</Words>
  <Application>Microsoft Office PowerPoint</Application>
  <PresentationFormat>Anpassad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Institution/enhet  Institution/enhet på engelska   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Funktioner korridor A Functions corridor A</dc:title>
  <dc:creator>Frida Fjellström</dc:creator>
  <cp:lastModifiedBy>Frida Fjellström</cp:lastModifiedBy>
  <cp:revision>6</cp:revision>
  <dcterms:created xsi:type="dcterms:W3CDTF">2023-03-20T11:14:35Z</dcterms:created>
  <dcterms:modified xsi:type="dcterms:W3CDTF">2024-02-19T09:27:26Z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2018-10-17T00:00:00Z</vt:filetime>
  </property>
  <property fmtid="{D5CDD505-2E9C-101B-9397-08002B2CF9AE}" pid="5" name="MediaServiceImageTags">
    <vt:lpwstr/>
  </property>
  <property fmtid="{D5CDD505-2E9C-101B-9397-08002B2CF9AE}" pid="6" name="ContentTypeId">
    <vt:lpwstr>0x0101000B041AC072DE714883B776A00B405BE4</vt:lpwstr>
  </property>
</Properties>
</file>